
<file path=[Content_Types].xml><?xml version="1.0" encoding="utf-8"?>
<Types xmlns="http://schemas.openxmlformats.org/package/2006/content-types">
  <Default ContentType="audio/mpeg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83" r:id="rId5"/>
    <p:sldId id="296" r:id="rId6"/>
    <p:sldId id="279" r:id="rId7"/>
    <p:sldId id="281" r:id="rId8"/>
    <p:sldId id="280" r:id="rId9"/>
    <p:sldId id="282" r:id="rId10"/>
    <p:sldId id="284" r:id="rId11"/>
    <p:sldId id="289" r:id="rId12"/>
    <p:sldId id="287" r:id="rId13"/>
    <p:sldId id="288" r:id="rId14"/>
    <p:sldId id="294" r:id="rId15"/>
    <p:sldId id="291" r:id="rId16"/>
    <p:sldId id="298" r:id="rId17"/>
    <p:sldId id="293" r:id="rId18"/>
    <p:sldId id="292" r:id="rId19"/>
    <p:sldId id="257" r:id="rId20"/>
    <p:sldId id="270" r:id="rId21"/>
    <p:sldId id="267" r:id="rId22"/>
    <p:sldId id="276" r:id="rId23"/>
    <p:sldId id="269" r:id="rId24"/>
    <p:sldId id="274" r:id="rId25"/>
    <p:sldId id="271" r:id="rId26"/>
    <p:sldId id="272" r:id="rId27"/>
    <p:sldId id="286" r:id="rId28"/>
    <p:sldId id="268" r:id="rId29"/>
    <p:sldId id="258" r:id="rId30"/>
    <p:sldId id="262" r:id="rId31"/>
    <p:sldId id="261" r:id="rId32"/>
    <p:sldId id="259" r:id="rId33"/>
    <p:sldId id="263" r:id="rId34"/>
    <p:sldId id="264" r:id="rId35"/>
    <p:sldId id="265" r:id="rId36"/>
    <p:sldId id="260" r:id="rId37"/>
    <p:sldId id="295" r:id="rId38"/>
    <p:sldId id="266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randomBar dir="vert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2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6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8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0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3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30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2.jpeg" Type="http://schemas.openxmlformats.org/officeDocument/2006/relationships/image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7.xml.rels><?xml version="1.0" encoding="UTF-8" standalone="yes" ?><Relationships xmlns="http://schemas.openxmlformats.org/package/2006/relationships"><Relationship Id="rId3" Target="../media/image64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5.jpeg" Type="http://schemas.openxmlformats.org/officeDocument/2006/relationships/image"/></Relationships>
</file>

<file path=ppt/slides/_rels/slide38.xml.rels><?xml version="1.0" encoding="UTF-8" standalone="yes" ?><Relationships xmlns="http://schemas.openxmlformats.org/package/2006/relationships"><Relationship Id="rId3" Target="../media/image66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9.xml.rels><?xml version="1.0" encoding="UTF-8" standalone="yes" ?><Relationships xmlns="http://schemas.openxmlformats.org/package/2006/relationships"><Relationship Id="rId2" Target="../media/image6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4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8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 rot="20459067">
            <a:off x="836030" y="1351305"/>
            <a:ext cx="3852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Уронило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572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 « Детский сад № 19»           ГБОУ СОШ №2 г Сызрань.</a:t>
            </a: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4102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Выполнили: 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дети группы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«КОЛОБОК»,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Руководитель: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НОВИКОВА Н.А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 rot="1501782">
            <a:off x="5016043" y="1633434"/>
            <a:ext cx="30459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солнце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812193">
            <a:off x="968314" y="3079531"/>
            <a:ext cx="2325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лучик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388237">
            <a:off x="3803141" y="3059669"/>
            <a:ext cx="31329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золотой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1a52416a517f74b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86" end="5707.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01025" y="486849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7" grpId="0"/>
      <p:bldP spid="8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566"/>
            <a:ext cx="9144000" cy="69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C:\Users\Professional\Pictures\Saved Pictures\од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3438720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C:\Users\Professional\Pictures\Saved Pictures\од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066800"/>
            <a:ext cx="3788430" cy="5024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5486400"/>
            <a:ext cx="221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Найди цветок.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566"/>
            <a:ext cx="9144000" cy="68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C:\Users\Professional\Pictures\Saved Pictures\од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36597"/>
            <a:ext cx="3657600" cy="5646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5" name="Picture 3" descr="C:\Users\Professional\Pictures\Saved Pictures\од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3844546" cy="4881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566"/>
            <a:ext cx="9144000" cy="68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114800" cy="4184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C:\Users\Professional\Pictures\Saved Pictures\од70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667000"/>
            <a:ext cx="4473686" cy="3897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38800" y="609600"/>
            <a:ext cx="1176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Сказка.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562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«</a:t>
            </a:r>
            <a:r>
              <a:rPr lang="ru-RU" sz="3200" i="1" u="sng" dirty="0" smtClean="0">
                <a:solidFill>
                  <a:srgbClr val="FF0000"/>
                </a:solidFill>
              </a:rPr>
              <a:t>  </a:t>
            </a:r>
            <a:r>
              <a:rPr lang="ru-RU" sz="3200" b="1" i="1" u="sng" dirty="0" smtClean="0">
                <a:solidFill>
                  <a:srgbClr val="FF0000"/>
                </a:solidFill>
              </a:rPr>
              <a:t>Вырос одуванчик»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566"/>
            <a:ext cx="9144000" cy="68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C:\Users\Professional\Pictures\Saved Pictures\од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40668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339" name="Picture 3" descr="C:\Users\Professional\Pictures\Saved Pictures\од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133600"/>
            <a:ext cx="4268339" cy="4126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29000" y="381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Хоровод.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566"/>
            <a:ext cx="9144000" cy="68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C:\Users\Professional\Pictures\Saved Pictures\од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57200"/>
            <a:ext cx="4004767" cy="452596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4095642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9600" y="685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Д/и «Полезно – вредно»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105400"/>
            <a:ext cx="4632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Д/и «Лист, стебель,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цветок.»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566"/>
            <a:ext cx="9144000" cy="69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Professional\Pictures\Saved Pictures\од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3429000" cy="5742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6" name="Picture 2" descr="C:\Users\Professional\Pictures\Saved Pictures\од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143000"/>
            <a:ext cx="3505200" cy="556260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24400" y="304800"/>
            <a:ext cx="3217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П/г « Желтый  цветок»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C:\Users\Professional\Desktop\рамки для презентаций\ф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566"/>
            <a:ext cx="9144000" cy="6901132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304801"/>
            <a:ext cx="3657599" cy="4429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828800"/>
            <a:ext cx="4178194" cy="4660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191000" y="381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« Ветер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              и одуванчик»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867400"/>
            <a:ext cx="3082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«Игра с движением.»</a:t>
            </a:r>
            <a:endParaRPr lang="ru-RU" sz="2400" b="1" dirty="0"/>
          </a:p>
        </p:txBody>
      </p:sp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566"/>
            <a:ext cx="9144000" cy="69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76" y="1600200"/>
            <a:ext cx="788924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566"/>
            <a:ext cx="9144000" cy="69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Танец с одуванчиками.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722017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566"/>
            <a:ext cx="9144000" cy="68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Professional\Pictures\Saved Pictures\од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682290" cy="5087352"/>
          </a:xfrm>
          <a:prstGeom prst="ellipse">
            <a:avLst/>
          </a:prstGeom>
          <a:noFill/>
          <a:ln w="7620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0999"/>
            <a:ext cx="3820345" cy="5793721"/>
          </a:xfrm>
          <a:prstGeom prst="ellipse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8200" y="381000"/>
            <a:ext cx="1970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Наблюдение.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rofessional\Desktop\рамки для презентаций\ф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Professional\Pictures\Saved Pictures\од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426121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291" name="Picture 3" descr="C:\Users\Professional\Pictures\Saved Pictures\од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00200"/>
            <a:ext cx="3648220" cy="4704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Professional\Desktop\рамки для презентаций\ф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96426"/>
            <a:ext cx="7411201" cy="5629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rofessional\Desktop\рамки для презентаций\ф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rofessional\Pictures\Saved Pictures\од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8302548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rofessional\Desktop\рамки для презентаций\ф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Professional\Pictures\Saved Pictures\од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7200"/>
            <a:ext cx="6646865" cy="5851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rofessional\Desktop\рамки для презентаций\ф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  <p:pic>
        <p:nvPicPr>
          <p:cNvPr id="15362" name="Picture 2" descr="C:\Users\Professional\Pictures\Saved Pictures\од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432275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63" name="Picture 3" descr="C:\Users\Professional\Pictures\Saved Pictures\од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1508" y="2438400"/>
            <a:ext cx="3318535" cy="3910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rofessional\Desktop\рамки для презентаций\ф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05418"/>
            <a:ext cx="4624284" cy="5995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rofessional\Desktop\рамки для презентаций\ф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Professional\Pictures\Saved Pictures\од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7771007" cy="5287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rofessional\Desktop\рамки для презентаций\ф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8504169" cy="5440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Professional\Desktop\рамки для презентаций\ф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600"/>
            <a:ext cx="7556716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8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566"/>
            <a:ext cx="9144000" cy="68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Professional\Pictures\Saved Pictures\од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3724654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Professional\Pictures\Saved Pictures\од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057400"/>
            <a:ext cx="3794385" cy="4542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00600" y="685800"/>
            <a:ext cx="260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Одуванчики  спят.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rofessional\Desktop\рамки для презентаций\игр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Professional\Pictures\Saved Pictures\од5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4086" y="1371600"/>
            <a:ext cx="4545043" cy="525103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3888117" cy="577215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rofessional\Desktop\рамки для презентаций\игр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Professional\Pictures\Saved Pictures\од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1908"/>
            <a:ext cx="3889612" cy="549478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63510"/>
            <a:ext cx="4555140" cy="618968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ofessional\Desktop\рамки для презентаций\игр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Professional\Pictures\Saved Pictures\од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57199"/>
            <a:ext cx="5920631" cy="61268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fessional\Desktop\рамки для презентаций\игр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Professional\Pictures\Saved Pictures\од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4251138" cy="5396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Professional\Pictures\Saved Pictures\од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717236"/>
            <a:ext cx="4038599" cy="545496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rofessional\Desktop\рамки для презентаций\игр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Professional\Pictures\Saved Pictures\од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33400"/>
            <a:ext cx="3895114" cy="591440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 descr="C:\Users\Professional\Pictures\Saved Pictures\од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834" y="990600"/>
            <a:ext cx="3605179" cy="529033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fessional\Desktop\рамки для презентаций\игр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Professional\Pictures\Saved Pictures\од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069" y="381000"/>
            <a:ext cx="4034679" cy="5943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1" name="Picture 3" descr="C:\Users\Professional\Pictures\Saved Pictures\од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85800"/>
            <a:ext cx="3934347" cy="585213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rofessional\Desktop\рамки для презентаций\игр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Professional\Pictures\Saved Pictures\од5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057400"/>
            <a:ext cx="447658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Professional\Pictures\Saved Pictures\од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3590425" cy="5232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rofessional\Desktop\рамки для презентаций\игр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143000"/>
            <a:ext cx="2895600" cy="5305823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33400"/>
            <a:ext cx="4781723" cy="4953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rofessional\Desktop\рамки для презентаций\игр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7543800" cy="5602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20689980">
            <a:off x="1390720" y="868234"/>
            <a:ext cx="48192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Благодарю   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74962">
            <a:off x="5449930" y="1775937"/>
            <a:ext cx="1059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за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048000"/>
            <a:ext cx="43914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внимание.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566"/>
            <a:ext cx="9144000" cy="68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2895600" cy="4819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143000"/>
            <a:ext cx="3170629" cy="5107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48200" y="457200"/>
            <a:ext cx="2523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Вдыхаем аромат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566"/>
            <a:ext cx="9144000" cy="68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7573542" cy="4983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566"/>
            <a:ext cx="9144000" cy="68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Professional\Pictures\Saved Pictures\од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33400"/>
            <a:ext cx="3744760" cy="5334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C:\Users\Professional\Pictures\Saved Pictures\од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57200"/>
            <a:ext cx="3603082" cy="525320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566"/>
            <a:ext cx="9144000" cy="68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11643">
            <a:off x="910735" y="484403"/>
            <a:ext cx="3397461" cy="536887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4636">
            <a:off x="5257800" y="533401"/>
            <a:ext cx="3332552" cy="535452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566"/>
            <a:ext cx="9144000" cy="68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Professional\Pictures\Saved Pictures\од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33400"/>
            <a:ext cx="3506875" cy="594751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 descr="C:\Users\Professional\Pictures\Saved Pictures\од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6775"/>
            <a:ext cx="3352800" cy="605476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566"/>
            <a:ext cx="9144000" cy="69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363406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Professional\Pictures\Saved Pictures\од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057400"/>
            <a:ext cx="3486812" cy="4414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53000" y="457200"/>
            <a:ext cx="2566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Сложи картинку.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93</Words>
  <Application>Microsoft Office PowerPoint</Application>
  <PresentationFormat>Экран (4:3)</PresentationFormat>
  <Paragraphs>29</Paragraphs>
  <Slides>39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Танец с одуванчиками.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Professional</dc:creator>
  <cp:lastModifiedBy>Толя</cp:lastModifiedBy>
  <cp:revision>57</cp:revision>
  <dcterms:created xsi:type="dcterms:W3CDTF">2022-05-18T19:44:42Z</dcterms:created>
  <dcterms:modified xsi:type="dcterms:W3CDTF">2022-06-19T13:24:56Z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5332213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