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70" r:id="rId1"/>
  </p:sldMasterIdLst>
  <p:notesMasterIdLst>
    <p:notesMasterId r:id="rId7"/>
  </p:notesMasterIdLst>
  <p:sldIdLst>
    <p:sldId id="256" r:id="rId2"/>
    <p:sldId id="258" r:id="rId3"/>
    <p:sldId id="259" r:id="rId4"/>
    <p:sldId id="260" r:id="rId5"/>
    <p:sldId id="267" r:id="rId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11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273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77107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97058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358575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9072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863614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77801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246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863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86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585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550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561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841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416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26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90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1366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title"/>
          </p:nvPr>
        </p:nvSpPr>
        <p:spPr>
          <a:xfrm>
            <a:off x="539551" y="620688"/>
            <a:ext cx="8158361" cy="604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2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Воспитатель: </a:t>
            </a:r>
            <a:r>
              <a:rPr lang="ru-RU" sz="2400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Салимова</a:t>
            </a:r>
            <a:r>
              <a:rPr lang="ru-RU" sz="24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Альфия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Тагировна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Структурное подразделение «Детский сад №19» ГБОУ СОШ №2,</a:t>
            </a:r>
            <a:br>
              <a:rPr lang="ru-RU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г. Сызрань 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" name="Google Shape;89;p13"/>
          <p:cNvSpPr txBox="1">
            <a:spLocks noGrp="1"/>
          </p:cNvSpPr>
          <p:nvPr>
            <p:ph idx="1"/>
          </p:nvPr>
        </p:nvSpPr>
        <p:spPr>
          <a:xfrm>
            <a:off x="457200" y="692696"/>
            <a:ext cx="8229600" cy="6049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ru-RU" sz="1400" b="1" i="0" u="none" strike="noStrike" cap="none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ru-RU" sz="14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ru-RU" sz="1400" b="1" i="0" u="none" strike="noStrike" cap="none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32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ООД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32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Путешествие в Королевство времени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idx="1"/>
          </p:nvPr>
        </p:nvSpPr>
        <p:spPr>
          <a:xfrm>
            <a:off x="107950" y="115888"/>
            <a:ext cx="8928100" cy="6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endParaRPr dirty="0"/>
          </a:p>
          <a:p>
            <a:pPr marL="342900" marR="0" lvl="0" indent="-34290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4000" b="1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Цель:</a:t>
            </a:r>
            <a:endParaRPr dirty="0"/>
          </a:p>
          <a:p>
            <a:pPr marL="342900" marR="0" lvl="0" indent="-34290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4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Развитие временных представлений у дошкольников.</a:t>
            </a:r>
            <a:endParaRPr dirty="0"/>
          </a:p>
          <a:p>
            <a:pPr marL="342900" marR="0" lvl="0" indent="-34290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4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4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endParaRPr dirty="0"/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40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subTitle" idx="1"/>
          </p:nvPr>
        </p:nvSpPr>
        <p:spPr>
          <a:xfrm>
            <a:off x="179512" y="81980"/>
            <a:ext cx="8856662" cy="674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endParaRPr sz="2000" b="0" i="0" u="none" strike="noStrike" cap="none" dirty="0">
              <a:solidFill>
                <a:srgbClr val="0D0D0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D0D0D"/>
              </a:buClr>
              <a:buFont typeface="Arial"/>
              <a:buNone/>
            </a:pPr>
            <a:r>
              <a:rPr lang="ru-RU" sz="2000" b="0" i="0" u="none" strike="noStrike" cap="none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b="1" i="0" u="none" strike="noStrike" cap="none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Актуальность </a:t>
            </a:r>
            <a:r>
              <a:rPr lang="ru-RU" sz="3200" b="1" i="0" u="none" strike="noStrike" cap="none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темы: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повседневной жизни ребенок постоянно сталкивается с различными временными категориями, которыми пользуются взрослые в своей речи и общении, видит календарь, часы. Детям уже в дошкольном возрасте жизненно необходимо научиться самим ориентироваться во времени: определять, измерять время (правильно обозначая в речи), чувствовать его длительность (чтобы регулировать и планировать деятельность во времени), менять темп и ритм своих действий в зависимости от наличия времени. Умение регулировать и планировать деятельность во времени создает основу для развития таких качеств личности, как организованность, собранность, целенаправленность, точность, необходимых ребенку при обучении в школе и в повседневной жизни.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Задачи:</a:t>
            </a:r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Познавательное развитие.</a:t>
            </a:r>
            <a:endParaRPr dirty="0"/>
          </a:p>
          <a:p>
            <a:pPr marL="342900" marR="0" lvl="0" indent="-3429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совершенствовать представления детей о временных отношениях: сутки, неделя, месяц, год;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знакомить со строением циферблата, минутной и часовой стрелками; с календарем;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развивать «чувство времени», регулировать свою деятельность в соответствии со временем;</a:t>
            </a:r>
            <a:endParaRPr dirty="0"/>
          </a:p>
          <a:p>
            <a:pPr marL="342900" marR="0" lvl="0" indent="-3429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знакомить с приборами для измерения времени: песочными часами, настенными часами, будильником, наручными часами и т. д., их назначением. 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формировать умение определять время по часам с точностью до часа.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6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Речевое </a:t>
            </a:r>
            <a:r>
              <a:rPr lang="ru-RU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развитие.</a:t>
            </a:r>
            <a:endParaRPr dirty="0"/>
          </a:p>
          <a:p>
            <a:pPr marL="342900" marR="0" lvl="0" indent="-3429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-Развивать речь детей, активизировать словарный запас.</a:t>
            </a:r>
            <a:endParaRPr dirty="0"/>
          </a:p>
          <a:p>
            <a:pPr marL="342900" marR="0" lvl="0" indent="-3429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-Развивать умения высказывать и обосновывать свои суждения.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16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Физическое </a:t>
            </a:r>
            <a:r>
              <a:rPr lang="ru-RU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развитие.</a:t>
            </a:r>
            <a:endParaRPr dirty="0"/>
          </a:p>
          <a:p>
            <a:pPr marL="342900" marR="0" lvl="0" indent="-3429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Развивать внимание, умение выполнять действия по тексту.</a:t>
            </a:r>
            <a:endParaRPr dirty="0"/>
          </a:p>
          <a:p>
            <a:pPr marL="342900" marR="0" lvl="0" indent="-2413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413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4"/>
          <p:cNvPicPr preferRelativeResize="0"/>
          <p:nvPr/>
        </p:nvPicPr>
        <p:blipFill rotWithShape="1">
          <a:blip r:embed="rId3">
            <a:alphaModFix/>
          </a:blip>
          <a:srcRect l="-1" t="5598" r="1787"/>
          <a:stretch/>
        </p:blipFill>
        <p:spPr>
          <a:xfrm>
            <a:off x="5363308" y="4079631"/>
            <a:ext cx="3112477" cy="2338753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4"/>
          <p:cNvSpPr/>
          <p:nvPr/>
        </p:nvSpPr>
        <p:spPr>
          <a:xfrm>
            <a:off x="755576" y="332656"/>
            <a:ext cx="799288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59831" y="1916832"/>
            <a:ext cx="3035829" cy="2276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68676" y="650632"/>
            <a:ext cx="3079788" cy="2657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8539" y="650631"/>
            <a:ext cx="3363914" cy="2695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4"/>
          <p:cNvPicPr preferRelativeResize="0"/>
          <p:nvPr/>
        </p:nvPicPr>
        <p:blipFill rotWithShape="1">
          <a:blip r:embed="rId7">
            <a:alphaModFix/>
          </a:blip>
          <a:srcRect t="7880" r="1151"/>
          <a:stretch/>
        </p:blipFill>
        <p:spPr>
          <a:xfrm>
            <a:off x="755576" y="4009292"/>
            <a:ext cx="2866855" cy="25749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52</TotalTime>
  <Words>249</Words>
  <Application>Microsoft Office PowerPoint</Application>
  <PresentationFormat>Экран (4:3)</PresentationFormat>
  <Paragraphs>50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Century Gothic</vt:lpstr>
      <vt:lpstr>Times New Roman</vt:lpstr>
      <vt:lpstr>Wingdings 3</vt:lpstr>
      <vt:lpstr>Сектор</vt:lpstr>
      <vt:lpstr>  Воспитатель: Салимова Альфия Тагировна    Структурное подразделение «Детский сад №19» ГБОУ СОШ №2,  г. Сызрань  </vt:lpstr>
      <vt:lpstr>Презентация PowerPoint</vt:lpstr>
      <vt:lpstr>Презентация PowerPoint</vt:lpstr>
      <vt:lpstr>Задачи: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ООД   «Путешествие  в Королевство времени»  Воспитатель:  Салимова Альфия Тагировна    Структурное подразделение «Детский сад №19» ГБОУ СОШ №2,  г. Сызрань  </dc:title>
  <cp:lastModifiedBy>ABC</cp:lastModifiedBy>
  <cp:revision>5</cp:revision>
  <dcterms:modified xsi:type="dcterms:W3CDTF">2022-05-01T11:33:30Z</dcterms:modified>
</cp:coreProperties>
</file>