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C341F90-F59F-436E-9585-200013E79393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8363EE5-083F-41D9-8C64-399A393FC14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41F90-F59F-436E-9585-200013E79393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63EE5-083F-41D9-8C64-399A393FC1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41F90-F59F-436E-9585-200013E79393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63EE5-083F-41D9-8C64-399A393FC1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41F90-F59F-436E-9585-200013E79393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63EE5-083F-41D9-8C64-399A393FC1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C341F90-F59F-436E-9585-200013E79393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8363EE5-083F-41D9-8C64-399A393FC14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41F90-F59F-436E-9585-200013E79393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8363EE5-083F-41D9-8C64-399A393FC14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41F90-F59F-436E-9585-200013E79393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8363EE5-083F-41D9-8C64-399A393FC1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41F90-F59F-436E-9585-200013E79393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63EE5-083F-41D9-8C64-399A393FC14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41F90-F59F-436E-9585-200013E79393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63EE5-083F-41D9-8C64-399A393FC1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C341F90-F59F-436E-9585-200013E79393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8363EE5-083F-41D9-8C64-399A393FC14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C341F90-F59F-436E-9585-200013E79393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8363EE5-083F-41D9-8C64-399A393FC14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C341F90-F59F-436E-9585-200013E79393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8363EE5-083F-41D9-8C64-399A393FC147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84;&#1072;&#1089;&#1090;&#1077;&#1088;%20-&#1082;&#1083;&#1072;&#1089;&#1089;%20&#1064;&#1072;&#1093;&#1084;&#1072;&#1090;&#1099;\5%20%20&#1093;&#1086;&#1076;%20&#1083;&#1072;&#1076;&#1100;&#1080;.MT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84;&#1072;&#1089;&#1090;&#1077;&#1088;%20-&#1082;&#1083;&#1072;&#1089;&#1089;%20&#1064;&#1072;&#1093;&#1084;&#1072;&#1090;&#1099;\7%20%20&#1093;&#1086;&#1076;%20&#1089;&#1083;&#1086;&#1085;&#1072;.MT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84;&#1072;&#1089;&#1090;&#1077;&#1088;%20-&#1082;&#1083;&#1072;&#1089;&#1089;%20&#1064;&#1072;&#1093;&#1084;&#1072;&#1090;&#1099;\9%20%20&#1093;&#1086;&#1076;%20&#1082;&#1086;&#1085;&#1103;.MTS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84;&#1072;&#1089;&#1090;&#1077;&#1088;%20-&#1082;&#1083;&#1072;&#1089;&#1089;%20&#1064;&#1072;&#1093;&#1084;&#1072;&#1090;&#1099;\11%20%20&#1093;&#1086;&#1076;%20&#1092;&#1077;&#1088;&#1079;&#1103;.MT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84;&#1072;&#1089;&#1090;&#1077;&#1088;%20-&#1082;&#1083;&#1072;&#1089;&#1089;%20&#1064;&#1072;&#1093;&#1084;&#1072;&#1090;&#1099;\13%20%20&#1093;&#1086;&#1076;%20&#1082;&#1086;&#1088;&#1086;&#1083;&#1103;.MTS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84;&#1072;&#1089;&#1090;&#1077;&#1088;%20-&#1082;&#1083;&#1072;&#1089;&#1089;%20&#1064;&#1072;&#1093;&#1084;&#1072;&#1090;&#1099;\3%20%20&#1093;&#1086;&#1076;%20&#1087;&#1077;&#1096;&#1082;&#1080;.MT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57166"/>
            <a:ext cx="8305800" cy="4786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Структурное  подразделение «Детский сад № 19» государственного бюджетного общеобразовательного учреждения Самарской области средняя общеобразовательная школа №2 города Сызрани городского округа Сызрань Самарской области, реализующее основную общеобразовательную программу дошкольного </a:t>
            </a:r>
            <a:r>
              <a:rPr lang="ru-RU" sz="2000" dirty="0" smtClean="0">
                <a:solidFill>
                  <a:schemeClr val="tx1"/>
                </a:solidFill>
              </a:rPr>
              <a:t>образования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МАСТЕР – КЛАСС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«ОБУЧЕНИЕ СТАРШИХ ДОШКОЛЬНИКОВ ИГРЕ В ШАХМАТЫ»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357826"/>
            <a:ext cx="8643998" cy="1285884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выполнила</a:t>
            </a:r>
            <a:r>
              <a:rPr lang="ru-RU" sz="2400" smtClean="0"/>
              <a:t>: </a:t>
            </a:r>
          </a:p>
          <a:p>
            <a:r>
              <a:rPr lang="ru-RU" sz="2400" smtClean="0"/>
              <a:t>Суркина </a:t>
            </a:r>
            <a:r>
              <a:rPr lang="ru-RU" sz="2400" dirty="0" smtClean="0"/>
              <a:t>Н.Е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Сызрань, 2017 г.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5  ход ладьи.MTS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214290"/>
            <a:ext cx="8715436" cy="6437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Слон</a:t>
            </a:r>
            <a:endParaRPr lang="ru-RU" dirty="0"/>
          </a:p>
        </p:txBody>
      </p:sp>
      <p:pic>
        <p:nvPicPr>
          <p:cNvPr id="4" name="Содержимое 3" descr="6 сл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46238"/>
            <a:ext cx="804615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слона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Слон ходит по диагонали на любое количество полей, если там нет других фигур. Бывают </a:t>
            </a:r>
            <a:r>
              <a:rPr lang="ru-RU" dirty="0" err="1" smtClean="0"/>
              <a:t>чернополые</a:t>
            </a:r>
            <a:r>
              <a:rPr lang="ru-RU" dirty="0" smtClean="0"/>
              <a:t> и </a:t>
            </a:r>
            <a:r>
              <a:rPr lang="ru-RU" dirty="0" err="1" smtClean="0"/>
              <a:t>белополые</a:t>
            </a:r>
            <a:r>
              <a:rPr lang="ru-RU" dirty="0" smtClean="0"/>
              <a:t> слоны (первые ходят по полям черного цвета, вторые – белого).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7  ход слона.MTS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214290"/>
            <a:ext cx="8715436" cy="6437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Конь</a:t>
            </a:r>
            <a:endParaRPr lang="ru-RU" dirty="0"/>
          </a:p>
        </p:txBody>
      </p:sp>
      <p:pic>
        <p:nvPicPr>
          <p:cNvPr id="4" name="Содержимое 3" descr="8 конь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46238"/>
            <a:ext cx="804615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коня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Ход коня напоминает русскую букву «Г», поворачивает в разные стороны. «Прыг, скок и в бок». Фигура коня имеет право «перепрыгивать» может через другие фигуры.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9  ход коня.MTS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214290"/>
            <a:ext cx="8786874" cy="6437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Ферзь</a:t>
            </a:r>
            <a:endParaRPr lang="ru-RU" dirty="0"/>
          </a:p>
        </p:txBody>
      </p:sp>
      <p:pic>
        <p:nvPicPr>
          <p:cNvPr id="4" name="Содержимое 3" descr="10 ферз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46238"/>
            <a:ext cx="804615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ферзя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Ферзь самая сильная фигура на шахматной доске. Он может ходить и как ладья и как слон, так как  ходит по вертикали и по диагонали (в том случае, если на пути нет других фигур).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11  ход ферзя.MTS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214290"/>
            <a:ext cx="8715436" cy="6437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714464"/>
            <a:ext cx="8229600" cy="514353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Добрый день, уважаемые коллеги!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Сегодня </a:t>
            </a:r>
            <a:r>
              <a:rPr lang="ru-RU" sz="3600" dirty="0" smtClean="0"/>
              <a:t>я хочу познакомить вас с игровыми ситуациями, которые помогут открыть ребенку увлекательный мир шахмат.</a:t>
            </a:r>
            <a:br>
              <a:rPr lang="ru-RU" sz="3600" dirty="0" smtClean="0"/>
            </a:br>
            <a:r>
              <a:rPr lang="ru-RU" sz="3600" dirty="0" smtClean="0"/>
              <a:t>Неоспорима польза игры в шахматы для детей, начиная увлекаться этой игрой в раннем возрасте, ребенок получает мощный толчок развития, как в интеллектуальном, так и в личностном плане.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050280"/>
            <a:ext cx="82296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Король</a:t>
            </a:r>
            <a:endParaRPr lang="ru-RU" dirty="0"/>
          </a:p>
        </p:txBody>
      </p:sp>
      <p:pic>
        <p:nvPicPr>
          <p:cNvPr id="4" name="Содержимое 3" descr="12 корол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46238"/>
            <a:ext cx="804615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короля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Король самая важная фигура на шахматной доске и в тоже время очень слабая. Король может ходить всего лишь на одно поле вокруг себя.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13  ход короля.MTS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214290"/>
            <a:ext cx="8786874" cy="6437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Расстановка</a:t>
            </a:r>
            <a:r>
              <a:rPr lang="ru-RU" b="1" dirty="0" smtClean="0"/>
              <a:t> </a:t>
            </a:r>
            <a:r>
              <a:rPr lang="ru-RU" dirty="0" smtClean="0"/>
              <a:t>фигур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ru-RU" dirty="0" smtClean="0"/>
              <a:t>Предлагает </a:t>
            </a:r>
            <a:r>
              <a:rPr lang="ru-RU" dirty="0" smtClean="0"/>
              <a:t>расставить фигуры и пешки на доске. Показывает и рассказывает ход действий. </a:t>
            </a:r>
          </a:p>
          <a:p>
            <a:pPr fontAlgn="base"/>
            <a:r>
              <a:rPr lang="ru-RU" dirty="0" smtClean="0"/>
              <a:t> Фигуры в каждой партии расставляются одинаково следующим образом:</a:t>
            </a:r>
          </a:p>
          <a:p>
            <a:pPr lvl="0" fontAlgn="base"/>
            <a:r>
              <a:rPr lang="ru-RU" dirty="0" smtClean="0"/>
              <a:t>Углы доски – ладьи;</a:t>
            </a:r>
          </a:p>
          <a:p>
            <a:pPr lvl="0" fontAlgn="base"/>
            <a:r>
              <a:rPr lang="ru-RU" dirty="0" smtClean="0"/>
              <a:t>Рядом с ладьями – кони;</a:t>
            </a:r>
          </a:p>
          <a:p>
            <a:pPr lvl="0" fontAlgn="base"/>
            <a:r>
              <a:rPr lang="ru-RU" dirty="0" smtClean="0"/>
              <a:t>Рядом с конями – слоны;</a:t>
            </a:r>
          </a:p>
          <a:p>
            <a:pPr lvl="0" fontAlgn="base"/>
            <a:r>
              <a:rPr lang="ru-RU" dirty="0" smtClean="0"/>
              <a:t>Посередине – ферзь (</a:t>
            </a:r>
            <a:r>
              <a:rPr lang="ru-RU" dirty="0" err="1" smtClean="0"/>
              <a:t>ферзь</a:t>
            </a:r>
            <a:r>
              <a:rPr lang="ru-RU" dirty="0" smtClean="0"/>
              <a:t> любит свой цвет: белый – на белой, черный – на черной);</a:t>
            </a:r>
          </a:p>
          <a:p>
            <a:pPr lvl="0" fontAlgn="base"/>
            <a:r>
              <a:rPr lang="ru-RU" dirty="0" smtClean="0"/>
              <a:t>Рядом с ферзем стоит король. </a:t>
            </a:r>
          </a:p>
          <a:p>
            <a:pPr lvl="0" fontAlgn="base"/>
            <a:r>
              <a:rPr lang="ru-RU" dirty="0" smtClean="0"/>
              <a:t>горизонтали номер 2 и 7 – занимают пешки; на 2-ой  - белые, на 7-ой  -чёрные)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Смысл</a:t>
            </a:r>
            <a:r>
              <a:rPr lang="ru-RU" b="1" dirty="0" smtClean="0"/>
              <a:t> </a:t>
            </a:r>
            <a:r>
              <a:rPr lang="ru-RU" dirty="0" smtClean="0"/>
              <a:t>игры</a:t>
            </a:r>
            <a:r>
              <a:rPr lang="ru-RU" b="1" dirty="0" smtClean="0"/>
              <a:t> </a:t>
            </a:r>
            <a:r>
              <a:rPr lang="ru-RU" dirty="0" smtClean="0"/>
              <a:t>в</a:t>
            </a:r>
            <a:r>
              <a:rPr lang="ru-RU" b="1" dirty="0" smtClean="0"/>
              <a:t> </a:t>
            </a:r>
            <a:r>
              <a:rPr lang="ru-RU" dirty="0" smtClean="0"/>
              <a:t>шахматы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 игры в </a:t>
            </a:r>
            <a:r>
              <a:rPr lang="ru-RU" dirty="0" smtClean="0"/>
              <a:t>шахматы - привести </a:t>
            </a:r>
            <a:r>
              <a:rPr lang="ru-RU" dirty="0" smtClean="0"/>
              <a:t>неприятельского короля к гибели - дать ему мат. Мат </a:t>
            </a:r>
            <a:r>
              <a:rPr lang="ru-RU" dirty="0" smtClean="0"/>
              <a:t>это ситуация, </a:t>
            </a:r>
            <a:r>
              <a:rPr lang="ru-RU" dirty="0" smtClean="0"/>
              <a:t>при которой король противника не может уйти от шаха. Король находится под шахом, когда он атакован какой - либо фигурой. По правилам игры король должен быть защищён от шаха. Гибель короля означает проигрыш партии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шахматах выигрывает каждый. Если ты получаешь удовольствие от игры, а это самое главное, то даже поражение не страшно.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Шахматная доска</a:t>
            </a:r>
            <a:endParaRPr lang="ru-RU" dirty="0"/>
          </a:p>
        </p:txBody>
      </p:sp>
      <p:pic>
        <p:nvPicPr>
          <p:cNvPr id="5" name="Содержимое 4" descr="1 шахматная дос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714488"/>
            <a:ext cx="804615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318736"/>
          </a:xfrm>
        </p:spPr>
        <p:txBody>
          <a:bodyPr>
            <a:normAutofit/>
          </a:bodyPr>
          <a:lstStyle/>
          <a:p>
            <a:pPr fontAlgn="base"/>
            <a:r>
              <a:rPr lang="ru-RU" sz="2200" dirty="0" smtClean="0"/>
              <a:t>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501122" cy="650085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Шахматная  доска содержит 64 поля черного и белого цвета. </a:t>
            </a:r>
            <a:br>
              <a:rPr lang="ru-RU" dirty="0" smtClean="0"/>
            </a:br>
            <a:r>
              <a:rPr lang="ru-RU" dirty="0" smtClean="0"/>
              <a:t>Начинается игра с правильной установки доски. Необходимо, чтобы нижнем углу с правой стороны у каждого из игроков был квадрат белого цвета, соответственно, с левой – черного цвета.</a:t>
            </a:r>
            <a:br>
              <a:rPr lang="ru-RU" dirty="0" smtClean="0"/>
            </a:br>
            <a:r>
              <a:rPr lang="ru-RU" dirty="0" smtClean="0"/>
              <a:t>Шахматная доска по горизонтали помечена буквами от </a:t>
            </a:r>
            <a:r>
              <a:rPr lang="ru-RU" dirty="0" err="1" smtClean="0"/>
              <a:t>a</a:t>
            </a:r>
            <a:r>
              <a:rPr lang="ru-RU" dirty="0" smtClean="0"/>
              <a:t> до </a:t>
            </a:r>
            <a:r>
              <a:rPr lang="ru-RU" dirty="0" err="1" smtClean="0"/>
              <a:t>h</a:t>
            </a:r>
            <a:r>
              <a:rPr lang="ru-RU" dirty="0" smtClean="0"/>
              <a:t>, в вертикальном направлении – цифрами от 1 до 8. Именно с их помощью осуществляется запись текущей партии.</a:t>
            </a:r>
            <a:br>
              <a:rPr lang="ru-RU" dirty="0" smtClean="0"/>
            </a:br>
            <a:r>
              <a:rPr lang="ru-RU" dirty="0" smtClean="0"/>
              <a:t>Линии, проходящие слева направо, состоящие из 8 полей и обозначающиеся цифрами слева и справа – называются горизонталями. </a:t>
            </a:r>
            <a:br>
              <a:rPr lang="ru-RU" dirty="0" smtClean="0"/>
            </a:br>
            <a:r>
              <a:rPr lang="ru-RU" dirty="0" smtClean="0"/>
              <a:t>Линии, проходящие сверху вниз, состоящие из 8 полей и обозначающиеся латинскими буквами сверху и снизу – называются вертикалями. </a:t>
            </a:r>
            <a:br>
              <a:rPr lang="ru-RU" dirty="0" smtClean="0"/>
            </a:br>
            <a:r>
              <a:rPr lang="ru-RU" dirty="0" smtClean="0"/>
              <a:t>Линии, идущие наискосок, состоящие из  полей одинакового цвета – называются диагоналями. </a:t>
            </a:r>
            <a:br>
              <a:rPr lang="ru-RU" dirty="0" smtClean="0"/>
            </a:br>
            <a:r>
              <a:rPr lang="ru-RU" dirty="0" smtClean="0"/>
              <a:t>Показать самые длинные и короткие диагонали.</a:t>
            </a:r>
            <a:br>
              <a:rPr lang="ru-RU" dirty="0" smtClean="0"/>
            </a:br>
            <a:r>
              <a:rPr lang="ru-RU" dirty="0" smtClean="0"/>
              <a:t>Предлагаются задания слушателям: </a:t>
            </a:r>
            <a:br>
              <a:rPr lang="ru-RU" dirty="0" smtClean="0"/>
            </a:br>
            <a:r>
              <a:rPr lang="ru-RU" dirty="0" smtClean="0"/>
              <a:t>выложить фишками горизонталь с номером 5</a:t>
            </a:r>
            <a:br>
              <a:rPr lang="ru-RU" dirty="0" smtClean="0"/>
            </a:br>
            <a:r>
              <a:rPr lang="ru-RU" dirty="0" smtClean="0"/>
              <a:t>выложить фишками вертикаль с буквой   D</a:t>
            </a:r>
            <a:br>
              <a:rPr lang="ru-RU" dirty="0" smtClean="0"/>
            </a:br>
            <a:r>
              <a:rPr lang="ru-RU" dirty="0" smtClean="0"/>
              <a:t>выложить фишками диагональ из 3-х полей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Пешка</a:t>
            </a:r>
            <a:endParaRPr lang="ru-RU" dirty="0"/>
          </a:p>
        </p:txBody>
      </p:sp>
      <p:pic>
        <p:nvPicPr>
          <p:cNvPr id="4" name="Содержимое 3" descr="2 пеш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46238"/>
            <a:ext cx="804615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</a:t>
            </a:r>
            <a:r>
              <a:rPr lang="ru-RU" b="1" dirty="0" smtClean="0"/>
              <a:t> </a:t>
            </a:r>
            <a:r>
              <a:rPr lang="ru-RU" dirty="0" smtClean="0"/>
              <a:t>пешки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715040"/>
          </a:xfrm>
        </p:spPr>
        <p:txBody>
          <a:bodyPr/>
          <a:lstStyle/>
          <a:p>
            <a:pPr fontAlgn="base"/>
            <a:r>
              <a:rPr lang="ru-RU" dirty="0" smtClean="0"/>
              <a:t>Пешка может за один ход продвинуться на одно поле прямо вперед, а при первом ходе на два поля.</a:t>
            </a:r>
          </a:p>
          <a:p>
            <a:pPr fontAlgn="base"/>
            <a:r>
              <a:rPr lang="ru-RU" dirty="0" smtClean="0"/>
              <a:t> Пешка «бьет» чужую фигуру вперед по диагонали. </a:t>
            </a:r>
          </a:p>
          <a:p>
            <a:pPr fontAlgn="base"/>
            <a:r>
              <a:rPr lang="ru-RU" dirty="0" smtClean="0"/>
              <a:t>Добравшуюся до противоположного края доски пешку можно обменять на любую пленную фигуру, даже – ферзя. Любая пешечка может превратиться в ферзя.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3  ход пешки.MTS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214290"/>
            <a:ext cx="8715436" cy="6437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Ладья</a:t>
            </a:r>
            <a:endParaRPr lang="ru-RU" dirty="0"/>
          </a:p>
        </p:txBody>
      </p:sp>
      <p:pic>
        <p:nvPicPr>
          <p:cNvPr id="4" name="Содержимое 3" descr="4 ладья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46238"/>
            <a:ext cx="804615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ладьи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Ладья ходит по  вертикали и горизонтали на любое количество полей, если на ее пути нет иных фигур.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59</TotalTime>
  <Words>454</Words>
  <Application>Microsoft Office PowerPoint</Application>
  <PresentationFormat>Экран (4:3)</PresentationFormat>
  <Paragraphs>43</Paragraphs>
  <Slides>25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Литейная</vt:lpstr>
      <vt:lpstr>Структурное  подразделение «Детский сад № 19» государственного бюджетного общеобразовательного учреждения Самарской области средняя общеобразовательная школа №2 города Сызрани городского округа Сызрань Самарской области, реализующее основную общеобразовательную программу дошкольного образования     МАСТЕР – КЛАСС  «ОБУЧЕНИЕ СТАРШИХ ДОШКОЛЬНИКОВ ИГРЕ В ШАХМАТЫ»    </vt:lpstr>
      <vt:lpstr>Добрый день, уважаемые коллеги!  Сегодня я хочу познакомить вас с игровыми ситуациями, которые помогут открыть ребенку увлекательный мир шахмат. Неоспорима польза игры в шахматы для детей, начиная увлекаться этой игрой в раннем возрасте, ребенок получает мощный толчок развития, как в интеллектуальном, так и в личностном плане. </vt:lpstr>
      <vt:lpstr>Шахматная доска</vt:lpstr>
      <vt:lpstr>. </vt:lpstr>
      <vt:lpstr>Пешка</vt:lpstr>
      <vt:lpstr>Ход пешки</vt:lpstr>
      <vt:lpstr>Слайд 7</vt:lpstr>
      <vt:lpstr>Ладья</vt:lpstr>
      <vt:lpstr>Ход ладьи</vt:lpstr>
      <vt:lpstr>Слайд 10</vt:lpstr>
      <vt:lpstr>Слон</vt:lpstr>
      <vt:lpstr>Ход слона</vt:lpstr>
      <vt:lpstr>Слайд 13</vt:lpstr>
      <vt:lpstr>Конь</vt:lpstr>
      <vt:lpstr>Ход коня</vt:lpstr>
      <vt:lpstr>Слайд 16</vt:lpstr>
      <vt:lpstr>Ферзь</vt:lpstr>
      <vt:lpstr>Ход ферзя</vt:lpstr>
      <vt:lpstr>Слайд 19</vt:lpstr>
      <vt:lpstr>Король</vt:lpstr>
      <vt:lpstr>Ход короля</vt:lpstr>
      <vt:lpstr>Слайд 22</vt:lpstr>
      <vt:lpstr>Расстановка фигур</vt:lpstr>
      <vt:lpstr>Смысл игры в шахматы.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Структурное  подразделение «Детский сад № 19» государственного бюджетного общеобразовательного учреждения Самарской области средняя общеобразовательная школа №2 города Сызрани городского округа Сызрань Самарской области, реализующее основную общеобразовательную программу дошкольного образования     МАСТЕР – КЛАСС  «ОБУЧЕНИЕ СТАРШИХ ДОШКОЛЬНИКОВ ИГРЕ В ШАХМАТЫ»    </dc:title>
  <dc:creator>Детсад19</dc:creator>
  <cp:lastModifiedBy>Детсад19</cp:lastModifiedBy>
  <cp:revision>1</cp:revision>
  <dcterms:created xsi:type="dcterms:W3CDTF">2017-10-16T10:22:59Z</dcterms:created>
  <dcterms:modified xsi:type="dcterms:W3CDTF">2017-10-16T11:22:15Z</dcterms:modified>
</cp:coreProperties>
</file>