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6" r:id="rId3"/>
    <p:sldId id="265" r:id="rId4"/>
    <p:sldId id="287" r:id="rId5"/>
    <p:sldId id="272" r:id="rId6"/>
    <p:sldId id="293" r:id="rId7"/>
    <p:sldId id="268" r:id="rId8"/>
    <p:sldId id="273" r:id="rId9"/>
    <p:sldId id="286" r:id="rId10"/>
    <p:sldId id="277" r:id="rId11"/>
    <p:sldId id="291" r:id="rId12"/>
    <p:sldId id="292" r:id="rId13"/>
    <p:sldId id="284" r:id="rId14"/>
    <p:sldId id="288" r:id="rId15"/>
    <p:sldId id="290" r:id="rId16"/>
    <p:sldId id="28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1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BA1F4-5C90-4C0B-AAC0-7C397B8A277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50EC44-B94F-4EC7-B80C-394EEAFC7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12078" cy="17367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Взаимодействие с семьями воспитанников в условиях внедрения  ФГОС ДО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429000"/>
            <a:ext cx="5857916" cy="192882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Подготовил:</a:t>
            </a:r>
          </a:p>
          <a:p>
            <a:pPr algn="r"/>
            <a:r>
              <a:rPr lang="ru-RU" dirty="0" smtClean="0"/>
              <a:t> воспитатель Храмова Татьяна Ивановна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структурное подразделение «Детский сад №19»</a:t>
            </a:r>
          </a:p>
          <a:p>
            <a:pPr algn="ctr"/>
            <a:r>
              <a:rPr lang="ru-RU" dirty="0" smtClean="0"/>
              <a:t> ГБОУ СОШ № 2 г.о. Сызрань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9348" y="5704216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b="1" dirty="0" smtClean="0">
                <a:solidFill>
                  <a:srgbClr val="0070C0"/>
                </a:solidFill>
              </a:rPr>
              <a:t>2016 год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15362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Выставка  </a:t>
            </a:r>
            <a:r>
              <a:rPr lang="ru-RU" sz="2400" b="1" dirty="0" err="1" smtClean="0">
                <a:solidFill>
                  <a:srgbClr val="0070C0"/>
                </a:solidFill>
              </a:rPr>
              <a:t>детско</a:t>
            </a:r>
            <a:r>
              <a:rPr lang="ru-RU" sz="2400" b="1" dirty="0" smtClean="0">
                <a:solidFill>
                  <a:srgbClr val="0070C0"/>
                </a:solidFill>
              </a:rPr>
              <a:t> – родительских работ «сочини сказку»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Детсад19\Desktop\IMG_1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МАСТЕР – КЛАСС  для родителей «Игрушки своими руками»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мастер - класс\PIC_45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910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 - класс\PIC_4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мастер - класс\PIC_4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астер - класс\PIC_45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910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Творчество  детей  и  родителей  «Ложечный»  театр</a:t>
            </a:r>
            <a:endParaRPr lang="ru-RU" sz="2400" dirty="0"/>
          </a:p>
        </p:txBody>
      </p:sp>
      <p:pic>
        <p:nvPicPr>
          <p:cNvPr id="4" name="Picture 2" descr="C:\Users\Детсад19\Desktop\IMG_1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Стенгазета «самый лучший папа мой»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Детсад19\Desktop\IMG_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C:\Users\Детсад19\Desktop\IMG_1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Выставка семейных коллекций «Куклы народов мира»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етсад19\Desktop\IMG_1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191000" cy="3033719"/>
          </a:xfrm>
          <a:prstGeom prst="rect">
            <a:avLst/>
          </a:prstGeom>
          <a:noFill/>
        </p:spPr>
      </p:pic>
      <p:pic>
        <p:nvPicPr>
          <p:cNvPr id="1028" name="Picture 4" descr="C:\Users\Детсад19\Desktop\IMG_1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Результаты использования нетрадиционных форм работы с родителями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положительный эмоциональный настрой педагогов и родителей на совместную работу по воспитанию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учет индивидуальности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укрепление внутрисемейных связей;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возможность реализации единой программы воспитания и развития ребенка в ДОУ и семье.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000240"/>
            <a:ext cx="8686800" cy="22860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 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соответствии с ФГОС  Необходимо: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007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Информировать родителей (законных представителей) и  общественность относительно  целей дошкольного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 Обеспечить открытость дошкольного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Поддерживать родителей (законных представителей) в воспитании детей, охране и укреплении их здоровья;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семьей на основе выявления и поддержки образовательных инициатив семьи;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Создать условия для взрослых по поиску, использованию материалов, обеспечивающих реализацию Программы, в том числе  в информационной среде.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Формы работы с родителями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1560" y="1412776"/>
            <a:ext cx="1960176" cy="12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Круглый стол по любой теме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27784" y="1196752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Т</a:t>
            </a:r>
            <a:r>
              <a:rPr lang="ru-RU" sz="2000" b="1" dirty="0" smtClean="0">
                <a:solidFill>
                  <a:srgbClr val="0070C0"/>
                </a:solidFill>
              </a:rPr>
              <a:t>ематические выставки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8104" y="1268760"/>
            <a:ext cx="32403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Анкетирование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996952"/>
            <a:ext cx="29878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Консультации специалистов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73510" y="2564904"/>
            <a:ext cx="230254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Семейные спортивные встречи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6056" y="2780928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Почта доверия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5589240"/>
            <a:ext cx="27363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Открытый  показ НОД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24198" y="4397688"/>
            <a:ext cx="280774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Родительская гостиная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58016" y="3573016"/>
            <a:ext cx="22859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Конкурс семейных талантов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50193" y="5191777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</a:rPr>
              <a:t>Портфолио</a:t>
            </a:r>
            <a:r>
              <a:rPr lang="ru-RU" sz="2000" b="1" dirty="0" smtClean="0">
                <a:solidFill>
                  <a:srgbClr val="0070C0"/>
                </a:solidFill>
              </a:rPr>
              <a:t> семейного успеха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3438" y="4077072"/>
            <a:ext cx="2160810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День открытых дверей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79912" y="5477808"/>
            <a:ext cx="215511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Сайт ДОУ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Совместный утренник «Осень в гости к нам пришла»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Детсад19\Desktop\Новая папка (2)\Фото_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191000" cy="2783575"/>
          </a:xfrm>
          <a:prstGeom prst="rect">
            <a:avLst/>
          </a:prstGeom>
          <a:noFill/>
        </p:spPr>
      </p:pic>
      <p:pic>
        <p:nvPicPr>
          <p:cNvPr id="3075" name="Picture 3" descr="C:\Users\Детсад19\Desktop\Новая папка (2)\Фото_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343400" cy="288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Показ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сказки родителям  «Цветы для мамы»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1174" r="8210"/>
          <a:stretch>
            <a:fillRect/>
          </a:stretch>
        </p:blipFill>
        <p:spPr bwMode="auto">
          <a:xfrm>
            <a:off x="5000628" y="4154280"/>
            <a:ext cx="3643306" cy="234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для сайта доу\Новая папка (2)\IMG_1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573" t="9281" r="8536" b="10905"/>
          <a:stretch>
            <a:fillRect/>
          </a:stretch>
        </p:blipFill>
        <p:spPr bwMode="auto">
          <a:xfrm>
            <a:off x="405337" y="1428736"/>
            <a:ext cx="464014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Вечер Грамматики   «В  гостях  у  тётушки  совы»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E:\Кинель Храмова\фото\PIC_5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85720" y="1285860"/>
            <a:ext cx="5431276" cy="3143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Кинель Храмова\фото\PIC_57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/>
          </a:blip>
          <a:srcRect r="13068" b="15151"/>
          <a:stretch>
            <a:fillRect/>
          </a:stretch>
        </p:blipFill>
        <p:spPr bwMode="auto">
          <a:xfrm>
            <a:off x="4209707" y="4071942"/>
            <a:ext cx="4684292" cy="257176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Совместный проект  «Оформим группу к Новому году»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C:\Users\User\Desktop\IMG_1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413" y="2420861"/>
            <a:ext cx="4554982" cy="314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User\Desktop\IMG_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33082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Тематическая выставка «Наши мамы мастерицы»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F:\126___05\IMG_1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929486" cy="512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Тематическая выставка «Осень, осень наступила…»</a:t>
            </a:r>
            <a:endParaRPr lang="ru-RU" sz="2400" dirty="0"/>
          </a:p>
        </p:txBody>
      </p:sp>
      <p:pic>
        <p:nvPicPr>
          <p:cNvPr id="5" name="Picture 2" descr="C:\Users\Детсад19\Desktop\Новая папка (2)\IMG_1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30" y="1600200"/>
            <a:ext cx="3544339" cy="4724400"/>
          </a:xfrm>
          <a:prstGeom prst="rect">
            <a:avLst/>
          </a:prstGeom>
          <a:noFill/>
        </p:spPr>
      </p:pic>
      <p:pic>
        <p:nvPicPr>
          <p:cNvPr id="6" name="Picture 2" descr="C:\Users\Детсад19\Desktop\Новая папка (2)\IMG_1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4343400" cy="325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562</TotalTime>
  <Words>300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Wingdings</vt:lpstr>
      <vt:lpstr>Wingdings 2</vt:lpstr>
      <vt:lpstr>Трек</vt:lpstr>
      <vt:lpstr>Взаимодействие с семьями воспитанников в условиях внедрения  ФГОС ДО</vt:lpstr>
      <vt:lpstr>В соответствии с ФГОС  Необходимо:</vt:lpstr>
      <vt:lpstr>Формы работы с родителями</vt:lpstr>
      <vt:lpstr>Совместный утренник «Осень в гости к нам пришла»</vt:lpstr>
      <vt:lpstr>Показ сказки родителям  «Цветы для мамы»</vt:lpstr>
      <vt:lpstr>Вечер Грамматики   «В  гостях  у  тётушки  совы»</vt:lpstr>
      <vt:lpstr>Совместный проект  «Оформим группу к Новому году»</vt:lpstr>
      <vt:lpstr>Тематическая выставка «Наши мамы мастерицы»</vt:lpstr>
      <vt:lpstr>Тематическая выставка «Осень, осень наступила…»</vt:lpstr>
      <vt:lpstr>Выставка  детско – родительских работ «сочини сказку»</vt:lpstr>
      <vt:lpstr>МАСТЕР – КЛАСС  для родителей «Игрушки своими руками»</vt:lpstr>
      <vt:lpstr>Презентация PowerPoint</vt:lpstr>
      <vt:lpstr>Творчество  детей  и  родителей  «Ложечный»  театр</vt:lpstr>
      <vt:lpstr>Стенгазета «самый лучший папа мой»</vt:lpstr>
      <vt:lpstr>Выставка семейных коллекций «Куклы народов мира»</vt:lpstr>
      <vt:lpstr>Результаты использования нетрадиционных форм работы с родителями</vt:lpstr>
      <vt:lpstr>Спасибо за внимание 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семьями воспитанников в условиях внедрения  ФГОС ДО</dc:title>
  <dc:creator>User</dc:creator>
  <cp:lastModifiedBy>1</cp:lastModifiedBy>
  <cp:revision>38</cp:revision>
  <dcterms:created xsi:type="dcterms:W3CDTF">2016-03-10T06:09:41Z</dcterms:created>
  <dcterms:modified xsi:type="dcterms:W3CDTF">2016-04-20T11:48:59Z</dcterms:modified>
</cp:coreProperties>
</file>