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49" autoAdjust="0"/>
  </p:normalViewPr>
  <p:slideViewPr>
    <p:cSldViewPr>
      <p:cViewPr varScale="1">
        <p:scale>
          <a:sx n="53" d="100"/>
          <a:sy n="53" d="100"/>
        </p:scale>
        <p:origin x="-15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9463788_0lik.ru_dbd8f5f968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7353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227843">
            <a:off x="1691680" y="1196752"/>
            <a:ext cx="5472608" cy="28083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ПРОЕКТ «СВЕТОФОР  В  ГОСТЯХ  У  РЕБЯТ»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b="1" dirty="0">
                <a:effectLst/>
              </a:rPr>
              <a:t>ВО  ВТОРОЙ  МЛАДШЕЙ   ГРУППЕ</a:t>
            </a:r>
            <a:endParaRPr lang="ru-RU" sz="3200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453336"/>
            <a:ext cx="9116647" cy="4046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  «Детский сад  № 19»  ГБОУ  СОШ  № 2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Светофор (Детские песни 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76" y="5843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Художественно-продуктивная деятельность</a:t>
            </a:r>
          </a:p>
        </p:txBody>
      </p:sp>
      <p:pic>
        <p:nvPicPr>
          <p:cNvPr id="9218" name="Picture 2" descr="C:\Users\Валера\Desktop\Новая папка\IMG_20200120_093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лера\Desktop\Новая папка\IMG_20200120_094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0012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проекта: игровой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едем, едем, едем в далекие края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Валера\Desktop\Новая папка\IMG_20200116_093150_001_CO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алера\Desktop\Новая папка\IMG_20200116_093514_001_CO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3" descr="Слайд12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27" t="10940" r="2273" b="9665"/>
          <a:stretch/>
        </p:blipFill>
        <p:spPr>
          <a:xfrm>
            <a:off x="2123728" y="1772816"/>
            <a:ext cx="5832648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6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91264" cy="13990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ООД «Светофорик в гостях у ребят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Валера\Desktop\Новая папка\IMG_20200116_093949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Desktop\Новая папка\IMG_20200116_094033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Валера\Desktop\Новая папка\IMG_20200116_075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2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ра\Desktop\Новая папка\IMG_20200116_075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ра\Desktop\Новая папка\IMG_20200116_074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ера\Desktop\Новая папка\IMG_20200116_092659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6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ра\Desktop\Новая папка\IMG_20200116_092853_001_CO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ра\Desktop\Новая папка\IMG_20200116_092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102</TotalTime>
  <Words>40</Words>
  <Application>Microsoft Office PowerPoint</Application>
  <PresentationFormat>Экран (4:3)</PresentationFormat>
  <Paragraphs>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ПРОЕКТ «СВЕТОФОР  В  ГОСТЯХ  У  РЕБЯТ» ВО  ВТОРОЙ  МЛАДШЕЙ   ГРУППЕ</vt:lpstr>
      <vt:lpstr>ООД «Светофорик в гостях у ребят»</vt:lpstr>
      <vt:lpstr>Презентация PowerPoint</vt:lpstr>
      <vt:lpstr>Игровая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Художественно-продуктивная деятельность</vt:lpstr>
      <vt:lpstr>Презентация PowerPoint</vt:lpstr>
      <vt:lpstr>Презентация проекта: игровой комплекс  «Мы едем, едем, едем в далекие края!»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12</cp:revision>
  <dcterms:created xsi:type="dcterms:W3CDTF">2020-02-01T11:55:51Z</dcterms:created>
  <dcterms:modified xsi:type="dcterms:W3CDTF">2020-02-15T14:45:08Z</dcterms:modified>
</cp:coreProperties>
</file>