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A436F-5D65-4710-ADC4-63CE4642BD9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D489-5932-4033-B911-117FC8E43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8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9DD33-7C34-41DA-BA2D-FE968A76B3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04856" cy="1512168"/>
          </a:xfrm>
        </p:spPr>
        <p:txBody>
          <a:bodyPr>
            <a:normAutofit fontScale="2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1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«Логопедические минутки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z="1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вместе с мамой»</a:t>
            </a:r>
          </a:p>
          <a:p>
            <a:pPr eaLnBrk="1" hangingPunct="1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7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ru-RU" sz="1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560" y="285750"/>
            <a:ext cx="7837115" cy="112702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eaLnBrk="1" hangingPunct="1">
              <a:buNone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 - 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 для родителей</a:t>
            </a:r>
            <a:endParaRPr lang="ru-RU" sz="4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https://ds03.infourok.ru/uploads/ex/113e/0002bcd5-13c2e188/img39.jpg"/>
          <p:cNvPicPr>
            <a:picLocks noChangeAspect="1" noChangeArrowheads="1"/>
          </p:cNvPicPr>
          <p:nvPr/>
        </p:nvPicPr>
        <p:blipFill rotWithShape="1">
          <a:blip r:embed="rId2" cstate="print"/>
          <a:srcRect l="9430" t="4913" r="6360" b="11501"/>
          <a:stretch/>
        </p:blipFill>
        <p:spPr bwMode="auto">
          <a:xfrm>
            <a:off x="2267743" y="2420888"/>
            <a:ext cx="4661357" cy="347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/>
          <p:cNvSpPr>
            <a:spLocks noGrp="1"/>
          </p:cNvSpPr>
          <p:nvPr>
            <p:ph type="title"/>
          </p:nvPr>
        </p:nvSpPr>
        <p:spPr>
          <a:xfrm>
            <a:off x="1143000" y="357188"/>
            <a:ext cx="6850063" cy="812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None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Ожидаемый результат</a:t>
            </a:r>
          </a:p>
        </p:txBody>
      </p:sp>
      <p:sp>
        <p:nvSpPr>
          <p:cNvPr id="16387" name="Содержимое 7"/>
          <p:cNvSpPr>
            <a:spLocks noGrp="1"/>
          </p:cNvSpPr>
          <p:nvPr>
            <p:ph sz="quarter" idx="13"/>
          </p:nvPr>
        </p:nvSpPr>
        <p:spPr>
          <a:xfrm>
            <a:off x="642938" y="1214438"/>
            <a:ext cx="7786687" cy="4806850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ru-RU" sz="2600" dirty="0" smtClean="0"/>
              <a:t>Родители обучатся приемам проведения артикуляционной и дыхательной гимнастики, смогут самостоятельно развивать мелкую моторику и фонематический слух детей.</a:t>
            </a:r>
          </a:p>
          <a:p>
            <a:pPr marL="45720" indent="0" algn="just" eaLnBrk="1" hangingPunct="1">
              <a:buNone/>
            </a:pPr>
            <a:endParaRPr lang="ru-RU" sz="2600" dirty="0" smtClean="0"/>
          </a:p>
          <a:p>
            <a:pPr algn="just" eaLnBrk="1" hangingPunct="1"/>
            <a:r>
              <a:rPr lang="ru-RU" sz="2600" dirty="0" smtClean="0"/>
              <a:t>Родители будут самостоятельно и  ежедневно закреплять навыки в непосредственном общении с ребенком.</a:t>
            </a:r>
          </a:p>
          <a:p>
            <a:pPr marL="45720" indent="0" algn="just" eaLnBrk="1" hangingPunct="1">
              <a:buNone/>
            </a:pPr>
            <a:endParaRPr lang="ru-RU" sz="2600" dirty="0" smtClean="0"/>
          </a:p>
          <a:p>
            <a:pPr algn="just" eaLnBrk="1" hangingPunct="1"/>
            <a:r>
              <a:rPr lang="ru-RU" sz="2600" dirty="0" smtClean="0"/>
              <a:t>Родители будут уверены в успехе своего ребенка для дальнейшей социализации в обществе. </a:t>
            </a:r>
          </a:p>
          <a:p>
            <a:pPr algn="just"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im0-tub-ru.yandex.net/i?id=e5e67275f947d4a78c9da190ef52a97f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785813"/>
            <a:ext cx="1925638" cy="55495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Лягушка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3" y="857251"/>
            <a:ext cx="2357437" cy="48351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Хоботок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7929562" cy="83847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None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Язычок делает гимнастику</a:t>
            </a:r>
          </a:p>
        </p:txBody>
      </p:sp>
      <p:pic>
        <p:nvPicPr>
          <p:cNvPr id="7170" name="Picture 2" descr="J:\Картинки артикул. гимнастика\c23bc3284c67302ddd29c053a792f437.jpg"/>
          <p:cNvPicPr>
            <a:picLocks noChangeAspect="1" noChangeArrowheads="1"/>
          </p:cNvPicPr>
          <p:nvPr/>
        </p:nvPicPr>
        <p:blipFill rotWithShape="1">
          <a:blip r:embed="rId2"/>
          <a:srcRect l="11435" r="16252"/>
          <a:stretch/>
        </p:blipFill>
        <p:spPr bwMode="auto">
          <a:xfrm>
            <a:off x="898358" y="4077072"/>
            <a:ext cx="251861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J:\Картинки артикул. гимнастика\mqdefault.jpg"/>
          <p:cNvPicPr>
            <a:picLocks noChangeAspect="1" noChangeArrowheads="1"/>
          </p:cNvPicPr>
          <p:nvPr/>
        </p:nvPicPr>
        <p:blipFill>
          <a:blip r:embed="rId3"/>
          <a:srcRect l="14285" t="5070" r="14284" b="3665"/>
          <a:stretch>
            <a:fillRect/>
          </a:stretch>
        </p:blipFill>
        <p:spPr bwMode="auto">
          <a:xfrm>
            <a:off x="571501" y="1588352"/>
            <a:ext cx="3064396" cy="2205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J:\Картинки артикул. гимнастика\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7529" y="4077071"/>
            <a:ext cx="2714625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J:\Картинки артикул. гимнастика\Безымянный.png"/>
          <p:cNvPicPr>
            <a:picLocks noChangeAspect="1" noChangeArrowheads="1"/>
          </p:cNvPicPr>
          <p:nvPr/>
        </p:nvPicPr>
        <p:blipFill>
          <a:blip r:embed="rId5"/>
          <a:srcRect l="27969" t="17357" r="29506" b="40987"/>
          <a:stretch>
            <a:fillRect/>
          </a:stretch>
        </p:blipFill>
        <p:spPr bwMode="auto">
          <a:xfrm>
            <a:off x="4929188" y="1587004"/>
            <a:ext cx="3091309" cy="2270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63" y="404664"/>
            <a:ext cx="2500312" cy="57606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Лошадка</a:t>
            </a:r>
            <a:r>
              <a:rPr lang="ru-RU" sz="3200" dirty="0" smtClean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3563" y="500063"/>
            <a:ext cx="2011362" cy="48066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Грибок</a:t>
            </a:r>
          </a:p>
        </p:txBody>
      </p:sp>
      <p:pic>
        <p:nvPicPr>
          <p:cNvPr id="8194" name="Picture 2" descr="J:\Картинки артикул. гимнастика\l_0b81c2a8.jpg"/>
          <p:cNvPicPr>
            <a:picLocks noChangeAspect="1" noChangeArrowheads="1"/>
          </p:cNvPicPr>
          <p:nvPr/>
        </p:nvPicPr>
        <p:blipFill>
          <a:blip r:embed="rId2"/>
          <a:srcRect l="14063" t="12500" r="13281" b="12498"/>
          <a:stretch>
            <a:fillRect/>
          </a:stretch>
        </p:blipFill>
        <p:spPr bwMode="auto">
          <a:xfrm>
            <a:off x="718693" y="1214438"/>
            <a:ext cx="31369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J:\Картинки артикул. гимнастика\l_d8231b13 (2).jpg"/>
          <p:cNvPicPr>
            <a:picLocks noChangeAspect="1" noChangeArrowheads="1"/>
          </p:cNvPicPr>
          <p:nvPr/>
        </p:nvPicPr>
        <p:blipFill>
          <a:blip r:embed="rId3"/>
          <a:srcRect l="14063" t="12500" r="13281" b="12498"/>
          <a:stretch>
            <a:fillRect/>
          </a:stretch>
        </p:blipFill>
        <p:spPr bwMode="auto">
          <a:xfrm>
            <a:off x="4899679" y="1178719"/>
            <a:ext cx="322897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J:\Картинки артикул. гимнастика\лошадка 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134" y="3829384"/>
            <a:ext cx="2814017" cy="262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J:\Картинки артикул. гимнастика\Cartoon-Clipart-Free-33.gif"/>
          <p:cNvPicPr>
            <a:picLocks noChangeAspect="1" noChangeArrowheads="1"/>
          </p:cNvPicPr>
          <p:nvPr/>
        </p:nvPicPr>
        <p:blipFill>
          <a:blip r:embed="rId5"/>
          <a:srcRect t="12592" b="9344"/>
          <a:stretch>
            <a:fillRect/>
          </a:stretch>
        </p:blipFill>
        <p:spPr bwMode="auto">
          <a:xfrm>
            <a:off x="5004045" y="3905492"/>
            <a:ext cx="3020241" cy="235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25" y="1628800"/>
            <a:ext cx="2214563" cy="72007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3500" y="1571625"/>
            <a:ext cx="2868613" cy="695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Кораблик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8343080" cy="122413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None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Дышим правильно-говорим легко</a:t>
            </a:r>
          </a:p>
        </p:txBody>
      </p:sp>
      <p:pic>
        <p:nvPicPr>
          <p:cNvPr id="1026" name="Picture 2" descr="J:\Картинки артикул. гимнастика\cca055075b9aa37572a3762eaa56b27a.jpg"/>
          <p:cNvPicPr>
            <a:picLocks noChangeAspect="1" noChangeArrowheads="1"/>
          </p:cNvPicPr>
          <p:nvPr/>
        </p:nvPicPr>
        <p:blipFill rotWithShape="1">
          <a:blip r:embed="rId2"/>
          <a:srcRect b="16545"/>
          <a:stretch/>
        </p:blipFill>
        <p:spPr bwMode="auto">
          <a:xfrm>
            <a:off x="4644008" y="2589212"/>
            <a:ext cx="4162262" cy="29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Картинки артикул. гимнастика\9821503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98" y="2589213"/>
            <a:ext cx="3881437" cy="291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908720"/>
            <a:ext cx="3925888" cy="64807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Шторм в стакане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88" y="692697"/>
            <a:ext cx="3360737" cy="86409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Пузыри</a:t>
            </a:r>
          </a:p>
        </p:txBody>
      </p:sp>
      <p:pic>
        <p:nvPicPr>
          <p:cNvPr id="2050" name="Picture 2" descr="J:\Картинки артикул. гимнастика\IMG_6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214562"/>
            <a:ext cx="4070226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J:\Картинки артикул. гимнастика\IMG_6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214563"/>
            <a:ext cx="4140076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1340768"/>
            <a:ext cx="3024336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Золушка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1999" y="1484784"/>
            <a:ext cx="4286251" cy="64807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Волшебный поднос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143750" cy="109855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None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четко говорить,</a:t>
            </a:r>
            <a:b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надо с пальцами дружить</a:t>
            </a:r>
          </a:p>
        </p:txBody>
      </p:sp>
      <p:pic>
        <p:nvPicPr>
          <p:cNvPr id="3074" name="Picture 2" descr="J:\Картинки артикул. гимнастика\foto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1686" y="2436109"/>
            <a:ext cx="4250313" cy="286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Картинки артикул. гимнастика\c211431e-9e51-46f3-97e9-b022222e52b3-w500-h500.jpg"/>
          <p:cNvPicPr>
            <a:picLocks noChangeAspect="1" noChangeArrowheads="1"/>
          </p:cNvPicPr>
          <p:nvPr/>
        </p:nvPicPr>
        <p:blipFill>
          <a:blip r:embed="rId3" cstate="print"/>
          <a:srcRect l="1948" t="2500" r="2597" b="2499"/>
          <a:stretch>
            <a:fillRect/>
          </a:stretch>
        </p:blipFill>
        <p:spPr bwMode="auto">
          <a:xfrm>
            <a:off x="4788024" y="2457650"/>
            <a:ext cx="3929090" cy="290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5" y="857250"/>
            <a:ext cx="3714750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Узоры из палочек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0" y="928688"/>
            <a:ext cx="3571875" cy="6429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Бутылочки</a:t>
            </a:r>
          </a:p>
        </p:txBody>
      </p:sp>
      <p:pic>
        <p:nvPicPr>
          <p:cNvPr id="4098" name="Picture 2" descr="J:\Картинки артикул. гимнастика\fot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4000500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J:\Картинки артикул. гимнастика\foto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501"/>
            <a:ext cx="4064000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000125"/>
            <a:ext cx="3360738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Пересыпам крупу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50" y="1000125"/>
            <a:ext cx="4500563" cy="8397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Стучим ложкой о чашку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6850062" cy="6699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eaLnBrk="1" hangingPunct="1">
              <a:buNone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Слушай и угадывай</a:t>
            </a:r>
          </a:p>
        </p:txBody>
      </p:sp>
      <p:pic>
        <p:nvPicPr>
          <p:cNvPr id="5122" name="Picture 2" descr="J:\Картинки артикул. гимнастика\fot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314267"/>
            <a:ext cx="3714750" cy="30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J:\Картинки артикул. гимнастика\fot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293531"/>
            <a:ext cx="4329113" cy="30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88" y="500063"/>
            <a:ext cx="3360737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Рвем бумагу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3" y="571500"/>
            <a:ext cx="3360737" cy="768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Режем бумагу</a:t>
            </a:r>
          </a:p>
        </p:txBody>
      </p:sp>
      <p:pic>
        <p:nvPicPr>
          <p:cNvPr id="6146" name="Picture 2" descr="J:\Картинки артикул. гимнастика\SDC10050.JPG"/>
          <p:cNvPicPr>
            <a:picLocks noChangeAspect="1" noChangeArrowheads="1"/>
          </p:cNvPicPr>
          <p:nvPr/>
        </p:nvPicPr>
        <p:blipFill rotWithShape="1">
          <a:blip r:embed="rId2"/>
          <a:srcRect r="8852"/>
          <a:stretch/>
        </p:blipFill>
        <p:spPr bwMode="auto">
          <a:xfrm>
            <a:off x="592757" y="2188693"/>
            <a:ext cx="3982845" cy="327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J:\Картинки артикул. гимнастика\0_8df80_19676fa1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6667" t="7397" b="9072"/>
          <a:stretch/>
        </p:blipFill>
        <p:spPr bwMode="auto">
          <a:xfrm>
            <a:off x="5148064" y="2132856"/>
            <a:ext cx="3312368" cy="333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102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Мастер - класс для родителей</vt:lpstr>
      <vt:lpstr>Язычок делает гимнастику</vt:lpstr>
      <vt:lpstr>Презентация PowerPoint</vt:lpstr>
      <vt:lpstr>Дышим правильно-говорим легко</vt:lpstr>
      <vt:lpstr>Презентация PowerPoint</vt:lpstr>
      <vt:lpstr>Чтобы четко говорить,  надо с пальцами дружить</vt:lpstr>
      <vt:lpstr>Презентация PowerPoint</vt:lpstr>
      <vt:lpstr>Слушай и угадывай</vt:lpstr>
      <vt:lpstr>Презентация PowerPoint</vt:lpstr>
      <vt:lpstr>Ожидаемый результат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  </dc:title>
  <cp:lastModifiedBy>Валера</cp:lastModifiedBy>
  <cp:revision>8</cp:revision>
  <dcterms:modified xsi:type="dcterms:W3CDTF">2021-04-26T07:26:38Z</dcterms:modified>
</cp:coreProperties>
</file>