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4" r:id="rId11"/>
    <p:sldId id="283" r:id="rId12"/>
    <p:sldId id="285" r:id="rId13"/>
    <p:sldId id="286" r:id="rId14"/>
    <p:sldId id="287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07" autoAdjust="0"/>
  </p:normalViewPr>
  <p:slideViewPr>
    <p:cSldViewPr>
      <p:cViewPr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02EE856-AA42-4EEA-9374-9ECAA366A55F}" type="datetimeFigureOut">
              <a:rPr lang="ru-RU"/>
              <a:pPr>
                <a:defRPr/>
              </a:pPr>
              <a:t>29.01.2017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3BCF459-EAB7-4D67-9B25-99F66025FD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8305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6F3F5-53CD-4399-889B-D762DFDDECB9}" type="datetime1">
              <a:rPr lang="en-US"/>
              <a:pPr>
                <a:defRPr/>
              </a:pPr>
              <a:t>1/29/2017</a:t>
            </a:fld>
            <a:endParaRPr lang="en-US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Очиргоряева Е.П.  Д/с 2360 </a:t>
            </a:r>
            <a:endParaRPr lang="en-US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ADD5F-5D71-4352-986B-28E8982FF6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F4717-0933-419D-8EA3-486E90CEBEC7}" type="datetime1">
              <a:rPr lang="en-US"/>
              <a:pPr>
                <a:defRPr/>
              </a:pPr>
              <a:t>1/29/2017</a:t>
            </a:fld>
            <a:endParaRPr lang="en-US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Очиргоряева Е.П.  Д/с 2360 </a:t>
            </a:r>
            <a:endParaRPr 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F3191-9E2C-47FA-8175-25F07A0146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9A160-C500-462C-8247-E4F7E59EB005}" type="datetime1">
              <a:rPr lang="en-US"/>
              <a:pPr>
                <a:defRPr/>
              </a:pPr>
              <a:t>1/29/2017</a:t>
            </a:fld>
            <a:endParaRPr lang="en-US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Очиргоряева Е.П.  Д/с 2360 </a:t>
            </a:r>
            <a:endParaRPr 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8EE87-B370-46CD-A83C-039BEA138A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CD7BD-9EC2-45B7-9F98-76252256FFBC}" type="datetime1">
              <a:rPr lang="en-US"/>
              <a:pPr>
                <a:defRPr/>
              </a:pPr>
              <a:t>1/29/2017</a:t>
            </a:fld>
            <a:endParaRPr lang="en-US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Очиргоряева Е.П.  Д/с 2360 </a:t>
            </a:r>
            <a:endParaRPr 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C4389-BC9A-47AB-B697-AD7987E505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13DF3-7144-4EEE-B452-45470BC75E53}" type="datetime1">
              <a:rPr lang="en-US"/>
              <a:pPr>
                <a:defRPr/>
              </a:pPr>
              <a:t>1/29/2017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Очиргоряева Е.П.  Д/с 2360 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6468A-E612-4A7F-8CD4-CC2964F6BC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B35F0-7256-49F6-B0BE-1A207137D44F}" type="datetime1">
              <a:rPr lang="en-US"/>
              <a:pPr>
                <a:defRPr/>
              </a:pPr>
              <a:t>1/29/2017</a:t>
            </a:fld>
            <a:endParaRPr lang="en-US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Очиргоряева Е.П.  Д/с 2360 </a:t>
            </a:r>
            <a:endParaRPr lang="en-US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02F6D-BA39-4C68-899F-9AD3AF366B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6728E-6B01-43B9-A77C-2BD05DAE221D}" type="datetime1">
              <a:rPr lang="en-US"/>
              <a:pPr>
                <a:defRPr/>
              </a:pPr>
              <a:t>1/29/2017</a:t>
            </a:fld>
            <a:endParaRPr lang="en-US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Очиргоряева Е.П.  Д/с 2360 </a:t>
            </a:r>
            <a:endParaRPr lang="en-US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41366-BA40-4235-BB03-80F352EF94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20A46-492D-4E7E-93FE-2B545390EF03}" type="datetime1">
              <a:rPr lang="en-US"/>
              <a:pPr>
                <a:defRPr/>
              </a:pPr>
              <a:t>1/29/2017</a:t>
            </a:fld>
            <a:endParaRPr lang="en-US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Очиргоряева Е.П.  Д/с 2360 </a:t>
            </a:r>
            <a:endParaRPr lang="en-US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6AC7C-03B3-46B5-8C33-33595B6C1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7FD26-6088-4751-B0BC-B04DB0D9FBDB}" type="datetime1">
              <a:rPr lang="en-US"/>
              <a:pPr>
                <a:defRPr/>
              </a:pPr>
              <a:t>1/29/2017</a:t>
            </a:fld>
            <a:endParaRPr lang="en-US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Очиргоряева Е.П.  Д/с 2360 </a:t>
            </a:r>
            <a:endParaRPr lang="en-US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1779E-DE14-49E1-9F48-1019F47F5D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3349F-27AF-4A30-A3AB-4319DA5BBA0C}" type="datetime1">
              <a:rPr lang="en-US"/>
              <a:pPr>
                <a:defRPr/>
              </a:pPr>
              <a:t>1/29/2017</a:t>
            </a:fld>
            <a:endParaRPr lang="en-US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Очиргоряева Е.П.  Д/с 2360 </a:t>
            </a:r>
            <a:endParaRPr lang="en-US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9873E-E628-4EF0-AB8C-C3DC7981DF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BBABF-07C3-44C8-A2EA-1720C2507FE3}" type="datetime1">
              <a:rPr lang="en-US"/>
              <a:pPr>
                <a:defRPr/>
              </a:pPr>
              <a:t>1/29/2017</a:t>
            </a:fld>
            <a:endParaRPr lang="en-US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Очиргоряева Е.П.  Д/с 2360 </a:t>
            </a:r>
            <a:endParaRPr lang="en-US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D99DD-1449-4C16-B2E3-515F4BC38B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B7E6E50-E64D-4A71-BCE1-7BFD8A477CC0}" type="datetime1">
              <a:rPr lang="en-US"/>
              <a:pPr>
                <a:defRPr/>
              </a:pPr>
              <a:t>1/29/2017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Очиргоряева Е.П.  Д/с 2360 </a:t>
            </a:r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57B968D-3216-4F7B-9C17-4A3B2A8434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4" r:id="rId2"/>
    <p:sldLayoutId id="2147483673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4" r:id="rId9"/>
    <p:sldLayoutId id="2147483670" r:id="rId10"/>
    <p:sldLayoutId id="2147483671" r:id="rId11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руглая лента лицом вверх 3"/>
          <p:cNvSpPr/>
          <p:nvPr/>
        </p:nvSpPr>
        <p:spPr>
          <a:xfrm>
            <a:off x="152400" y="1066800"/>
            <a:ext cx="8686800" cy="1676400"/>
          </a:xfrm>
          <a:prstGeom prst="ellipse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Мастерим своими руками</a:t>
            </a:r>
          </a:p>
          <a:p>
            <a:pPr algn="ctr"/>
            <a:r>
              <a:rPr lang="ru-RU" sz="24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ru-RU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уколки-обереги</a:t>
            </a:r>
            <a:endParaRPr lang="ru-RU" sz="24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4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profymama.com/wp-content/uploads/2014/06/kukla-bereginya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59" b="9816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40" y="2133600"/>
            <a:ext cx="4790515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76800" y="5486400"/>
            <a:ext cx="3962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/>
              <a:t>Мастер-класс для </a:t>
            </a:r>
            <a:r>
              <a:rPr lang="ru-RU" b="1" dirty="0" smtClean="0"/>
              <a:t>родителей</a:t>
            </a:r>
          </a:p>
          <a:p>
            <a:pPr algn="r"/>
            <a:r>
              <a:rPr lang="ru-RU" b="1" dirty="0" smtClean="0"/>
              <a:t>Воспитатель О.Н. Маркина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371600" y="304800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Структурное подразделение «Детский сад № 19</a:t>
            </a:r>
          </a:p>
          <a:p>
            <a:pPr algn="ctr"/>
            <a:r>
              <a:rPr lang="ru-RU" b="1" dirty="0" smtClean="0"/>
              <a:t>ГБОУ СОШ № 2 г. Сызрань</a:t>
            </a:r>
            <a:endParaRPr lang="ru-RU" b="1" dirty="0"/>
          </a:p>
        </p:txBody>
      </p:sp>
    </p:spTree>
    <p:custDataLst>
      <p:tags r:id="rId1"/>
    </p:custDataLst>
  </p:cSld>
  <p:clrMapOvr>
    <a:masterClrMapping/>
  </p:clrMapOvr>
  <p:transition spd="med" advTm="6505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3400" y="5410200"/>
            <a:ext cx="7772400" cy="1066800"/>
          </a:xfrm>
        </p:spPr>
        <p:txBody>
          <a:bodyPr/>
          <a:lstStyle/>
          <a:p>
            <a:r>
              <a:rPr lang="ru-RU" sz="1800" b="1" dirty="0"/>
              <a:t>6. Далее делаем ВОЛОСЫ. Для работы потребуется: </a:t>
            </a:r>
          </a:p>
        </p:txBody>
      </p:sp>
      <p:pic>
        <p:nvPicPr>
          <p:cNvPr id="6" name="Рисунок 5" descr="C:\Users\Валера\Downloads\pic201_8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96"/>
          <a:stretch/>
        </p:blipFill>
        <p:spPr bwMode="auto">
          <a:xfrm>
            <a:off x="2133599" y="883691"/>
            <a:ext cx="4943475" cy="3590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09601" y="5791200"/>
            <a:ext cx="601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b="1" dirty="0">
                <a:latin typeface="+mn-lt"/>
              </a:rPr>
              <a:t>р</a:t>
            </a:r>
            <a:r>
              <a:rPr lang="ru-RU" b="1" dirty="0" smtClean="0">
                <a:latin typeface="+mn-lt"/>
              </a:rPr>
              <a:t>азноцветные нитки,</a:t>
            </a:r>
          </a:p>
          <a:p>
            <a:pPr marL="285750" indent="-285750">
              <a:buFontTx/>
              <a:buChar char="-"/>
            </a:pPr>
            <a:r>
              <a:rPr lang="ru-RU" b="1" dirty="0">
                <a:latin typeface="+mn-lt"/>
              </a:rPr>
              <a:t>н</a:t>
            </a:r>
            <a:r>
              <a:rPr lang="ru-RU" b="1" dirty="0" smtClean="0">
                <a:latin typeface="+mn-lt"/>
              </a:rPr>
              <a:t>ожницы,</a:t>
            </a:r>
          </a:p>
          <a:p>
            <a:pPr marL="285750" indent="-285750">
              <a:buFontTx/>
              <a:buChar char="-"/>
            </a:pPr>
            <a:r>
              <a:rPr lang="ru-RU" b="1" dirty="0">
                <a:latin typeface="+mn-lt"/>
              </a:rPr>
              <a:t>п</a:t>
            </a:r>
            <a:r>
              <a:rPr lang="ru-RU" b="1" dirty="0" smtClean="0">
                <a:latin typeface="+mn-lt"/>
              </a:rPr>
              <a:t>лотный картон.</a:t>
            </a:r>
            <a:endParaRPr lang="ru-RU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5185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5410200"/>
            <a:ext cx="7772400" cy="1066800"/>
          </a:xfrm>
        </p:spPr>
        <p:txBody>
          <a:bodyPr/>
          <a:lstStyle/>
          <a:p>
            <a:pPr algn="just"/>
            <a:r>
              <a:rPr lang="ru-RU" sz="1800" b="1" dirty="0"/>
              <a:t>Разрезав пучок намотанных нитей, прикладываем к голове куклы. Толщина намотки будет определять толщину косы. </a:t>
            </a:r>
            <a:br>
              <a:rPr lang="ru-RU" sz="1800" b="1" dirty="0"/>
            </a:br>
            <a:r>
              <a:rPr lang="ru-RU" sz="1800" b="1" dirty="0" smtClean="0"/>
              <a:t>Вот </a:t>
            </a:r>
            <a:r>
              <a:rPr lang="ru-RU" sz="1800" b="1" dirty="0"/>
              <a:t>что получается</a:t>
            </a:r>
            <a:r>
              <a:rPr lang="ru-RU" sz="1800" b="1" dirty="0" smtClean="0"/>
              <a:t>:</a:t>
            </a:r>
          </a:p>
          <a:p>
            <a:pPr algn="just"/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 descr="C:\Users\Валера\Downloads\pic201_9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78"/>
          <a:stretch/>
        </p:blipFill>
        <p:spPr bwMode="auto">
          <a:xfrm>
            <a:off x="2362200" y="1219200"/>
            <a:ext cx="4333875" cy="3700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3914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3400" y="4724400"/>
            <a:ext cx="7772400" cy="1905000"/>
          </a:xfrm>
        </p:spPr>
        <p:txBody>
          <a:bodyPr/>
          <a:lstStyle/>
          <a:p>
            <a:r>
              <a:rPr lang="ru-RU" sz="1800" b="1" dirty="0"/>
              <a:t>7. Крепим волосы за те концы ниток, что на голове, оставляя при этом челку на лице. Затем нитки-волосы крепим к шее и, поднимая концы предполагаемой косы вверх, практически ко лбу, еще раз туго завязываем. Получается, что коса при плетении будет поднята кверху. Так эту куколку и подвязывали в домах. </a:t>
            </a:r>
            <a:br>
              <a:rPr lang="ru-RU" sz="1800" b="1" dirty="0"/>
            </a:br>
            <a:r>
              <a:rPr lang="ru-RU" sz="1800" b="1" dirty="0" smtClean="0"/>
              <a:t>Вид </a:t>
            </a:r>
            <a:r>
              <a:rPr lang="ru-RU" sz="1800" b="1" dirty="0"/>
              <a:t>сзади: </a:t>
            </a:r>
          </a:p>
        </p:txBody>
      </p:sp>
      <p:pic>
        <p:nvPicPr>
          <p:cNvPr id="6" name="Рисунок 5" descr="C:\Users\Валера\Downloads\pic201_10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36"/>
          <a:stretch/>
        </p:blipFill>
        <p:spPr bwMode="auto">
          <a:xfrm>
            <a:off x="1752600" y="1219200"/>
            <a:ext cx="6096000" cy="33956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7200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5562600"/>
            <a:ext cx="7772400" cy="1066800"/>
          </a:xfrm>
        </p:spPr>
        <p:txBody>
          <a:bodyPr/>
          <a:lstStyle/>
          <a:p>
            <a:r>
              <a:rPr lang="ru-RU" sz="1800" b="1" dirty="0"/>
              <a:t>Остается заплести косу и нарядить куколку!</a:t>
            </a: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 descr="C:\Users\Валера\Downloads\pic201_11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33"/>
          <a:stretch/>
        </p:blipFill>
        <p:spPr bwMode="auto">
          <a:xfrm>
            <a:off x="2590800" y="838200"/>
            <a:ext cx="4343400" cy="42529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3400" y="5275779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b="1" dirty="0" smtClean="0">
                <a:latin typeface="+mn-lt"/>
              </a:rPr>
              <a:t>Весеннего </a:t>
            </a:r>
            <a:r>
              <a:rPr lang="ru-RU" b="1" dirty="0">
                <a:latin typeface="+mn-lt"/>
              </a:rPr>
              <a:t>вам настроения! </a:t>
            </a:r>
          </a:p>
        </p:txBody>
      </p:sp>
    </p:spTree>
    <p:extLst>
      <p:ext uri="{BB962C8B-B14F-4D97-AF65-F5344CB8AC3E}">
        <p14:creationId xmlns:p14="http://schemas.microsoft.com/office/powerpoint/2010/main" val="264867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5715000"/>
            <a:ext cx="7772400" cy="838200"/>
          </a:xfrm>
        </p:spPr>
        <p:txBody>
          <a:bodyPr/>
          <a:lstStyle/>
          <a:p>
            <a:pPr algn="ctr"/>
            <a:r>
              <a:rPr lang="ru-RU" sz="1800" b="1" dirty="0" smtClean="0"/>
              <a:t>Спасибо за внимание!</a:t>
            </a:r>
            <a:endParaRPr lang="ru-RU" sz="1800" b="1" dirty="0"/>
          </a:p>
        </p:txBody>
      </p:sp>
      <p:pic>
        <p:nvPicPr>
          <p:cNvPr id="3074" name="Picture 2" descr="http://v.img.com.ua/b/600x500/9/bc/4b0b6717c34aedbf8a99f52ecd02ebc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1" t="6616" b="3880"/>
          <a:stretch/>
        </p:blipFill>
        <p:spPr bwMode="auto">
          <a:xfrm>
            <a:off x="2133600" y="609600"/>
            <a:ext cx="4787663" cy="42626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46653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4495800"/>
            <a:ext cx="7772400" cy="2286000"/>
          </a:xfrm>
        </p:spPr>
        <p:txBody>
          <a:bodyPr/>
          <a:lstStyle/>
          <a:p>
            <a:pPr algn="just"/>
            <a:r>
              <a:rPr lang="ru-RU" sz="1800" b="1" dirty="0" smtClean="0"/>
              <a:t>       ВЕСНЯНКА </a:t>
            </a:r>
            <a:r>
              <a:rPr lang="ru-RU" sz="1800" b="1" dirty="0"/>
              <a:t>– веселая, яркая, радостная народная кукла-оберег, которую делали весной и дарили друг другу с пожеланиями тепла, удачного посева на огородах, здоровья и благополучия. </a:t>
            </a:r>
            <a:br>
              <a:rPr lang="ru-RU" sz="1800" b="1" dirty="0"/>
            </a:br>
            <a:r>
              <a:rPr lang="ru-RU" sz="1800" b="1" dirty="0" smtClean="0"/>
              <a:t>Лицо </a:t>
            </a:r>
            <a:r>
              <a:rPr lang="ru-RU" sz="1800" b="1" dirty="0"/>
              <a:t>куклы традиционно не рисовалось, но своей яркостью и праздничностью она всегда казалась улыбающейся, как сама весна.</a:t>
            </a:r>
            <a:br>
              <a:rPr lang="ru-RU" sz="1800" b="1" dirty="0"/>
            </a:br>
            <a:r>
              <a:rPr lang="ru-RU" sz="1800" b="1" dirty="0" smtClean="0"/>
              <a:t>Коса </a:t>
            </a:r>
            <a:r>
              <a:rPr lang="ru-RU" sz="1800" b="1" dirty="0"/>
              <a:t>Веснянки делалась непременно длинной, из ярких ниток или разноцветных тряпиц, сплетаемых в косу</a:t>
            </a:r>
            <a:r>
              <a:rPr lang="ru-RU" sz="1800" b="1" dirty="0" smtClean="0"/>
              <a:t>.</a:t>
            </a:r>
          </a:p>
          <a:p>
            <a:pPr algn="just"/>
            <a:r>
              <a:rPr lang="ru-RU" sz="1800" b="1" dirty="0"/>
              <a:t> </a:t>
            </a:r>
            <a:br>
              <a:rPr lang="ru-RU" sz="1800" b="1" dirty="0"/>
            </a:b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6" name="Рисунок 5" descr="C:\Users\Валера\Downloads\pic201_1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00"/>
          <a:stretch/>
        </p:blipFill>
        <p:spPr bwMode="auto">
          <a:xfrm>
            <a:off x="2438400" y="609600"/>
            <a:ext cx="3810000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8793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3400" y="3733800"/>
            <a:ext cx="7772400" cy="2971800"/>
          </a:xfrm>
        </p:spPr>
        <p:txBody>
          <a:bodyPr/>
          <a:lstStyle/>
          <a:p>
            <a:r>
              <a:rPr lang="ru-RU" sz="1800" b="1" dirty="0" smtClean="0"/>
              <a:t>      </a:t>
            </a:r>
          </a:p>
          <a:p>
            <a:r>
              <a:rPr lang="ru-RU" sz="1800" b="1" dirty="0" smtClean="0"/>
              <a:t>Располагали </a:t>
            </a:r>
            <a:r>
              <a:rPr lang="ru-RU" sz="1800" b="1" dirty="0"/>
              <a:t>куклу и перед входом в дом и над кроватью. Крепили за косу. </a:t>
            </a:r>
            <a:br>
              <a:rPr lang="ru-RU" sz="1800" b="1" dirty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>       Чтобы </a:t>
            </a:r>
            <a:r>
              <a:rPr lang="ru-RU" sz="1800" b="1" dirty="0"/>
              <a:t>сделать такую куколку, понадобится:</a:t>
            </a:r>
            <a:br>
              <a:rPr lang="ru-RU" sz="1800" b="1" dirty="0"/>
            </a:br>
            <a:r>
              <a:rPr lang="ru-RU" sz="1800" b="1" dirty="0"/>
              <a:t>– белая хлопчатобумажная ткань для тела и рук,</a:t>
            </a:r>
            <a:br>
              <a:rPr lang="ru-RU" sz="1800" b="1" dirty="0"/>
            </a:br>
            <a:r>
              <a:rPr lang="ru-RU" sz="1800" b="1" dirty="0"/>
              <a:t>– нитки,</a:t>
            </a:r>
            <a:br>
              <a:rPr lang="ru-RU" sz="1800" b="1" dirty="0"/>
            </a:br>
            <a:r>
              <a:rPr lang="ru-RU" sz="1800" b="1" dirty="0"/>
              <a:t>– ткань яркая для </a:t>
            </a:r>
            <a:r>
              <a:rPr lang="ru-RU" sz="1800" b="1" dirty="0" smtClean="0"/>
              <a:t>наряда,</a:t>
            </a: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/>
              <a:t>– </a:t>
            </a:r>
            <a:r>
              <a:rPr lang="ru-RU" sz="1800" b="1" dirty="0" smtClean="0"/>
              <a:t>разноцветная </a:t>
            </a:r>
            <a:r>
              <a:rPr lang="ru-RU" sz="1800" b="1" dirty="0"/>
              <a:t>пряжа для косы. </a:t>
            </a:r>
            <a:br>
              <a:rPr lang="ru-RU" sz="1800" b="1" dirty="0"/>
            </a:br>
            <a:endParaRPr lang="ru-RU" sz="1800" b="1" dirty="0"/>
          </a:p>
        </p:txBody>
      </p:sp>
      <p:pic>
        <p:nvPicPr>
          <p:cNvPr id="2050" name="Picture 2" descr="http://st1.stranamam.ru/data/cache/2012jan/14/20/3452772_26000-700x5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10"/>
          <a:stretch/>
        </p:blipFill>
        <p:spPr bwMode="auto">
          <a:xfrm>
            <a:off x="2362200" y="768059"/>
            <a:ext cx="3810000" cy="32307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04231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4495800"/>
            <a:ext cx="7772400" cy="2209800"/>
          </a:xfrm>
        </p:spPr>
        <p:txBody>
          <a:bodyPr/>
          <a:lstStyle/>
          <a:p>
            <a:endParaRPr lang="ru-RU" dirty="0" smtClean="0"/>
          </a:p>
          <a:p>
            <a:pPr algn="just"/>
            <a:r>
              <a:rPr lang="ru-RU" sz="1800" b="1" dirty="0" smtClean="0"/>
              <a:t>Последовательность </a:t>
            </a:r>
            <a:r>
              <a:rPr lang="ru-RU" sz="1800" b="1" dirty="0"/>
              <a:t>действий</a:t>
            </a:r>
            <a:r>
              <a:rPr lang="ru-RU" sz="1800" b="1" dirty="0" smtClean="0"/>
              <a:t>:</a:t>
            </a:r>
          </a:p>
          <a:p>
            <a:pPr algn="just"/>
            <a:r>
              <a:rPr lang="ru-RU" sz="1800" b="1" dirty="0" smtClean="0"/>
              <a:t>1</a:t>
            </a:r>
            <a:r>
              <a:rPr lang="ru-RU" sz="1800" b="1" dirty="0"/>
              <a:t>. ТЕЛО КУКЛЫ. Берем белый лоскут (прямоугольной формы), размеры которого зависят от размера желаемой куклы, квадрат белой ткани для рук, нитки «ирис» красного цвета, ножницы, комочек ваты</a:t>
            </a:r>
            <a:r>
              <a:rPr lang="ru-RU" sz="1800" b="1" dirty="0" smtClean="0"/>
              <a:t>.</a:t>
            </a:r>
          </a:p>
          <a:p>
            <a:pPr algn="just"/>
            <a:r>
              <a:rPr lang="ru-RU" b="1" dirty="0"/>
              <a:t> </a:t>
            </a:r>
            <a:br>
              <a:rPr lang="ru-RU" b="1" dirty="0"/>
            </a:br>
            <a:endParaRPr lang="ru-RU" b="1" dirty="0"/>
          </a:p>
        </p:txBody>
      </p:sp>
      <p:pic>
        <p:nvPicPr>
          <p:cNvPr id="6" name="Рисунок 5" descr="C:\Users\Валера\Downloads\pic201_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61"/>
          <a:stretch/>
        </p:blipFill>
        <p:spPr bwMode="auto">
          <a:xfrm>
            <a:off x="2209800" y="996287"/>
            <a:ext cx="4486275" cy="34432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2462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5334000"/>
            <a:ext cx="7772400" cy="1371600"/>
          </a:xfrm>
        </p:spPr>
        <p:txBody>
          <a:bodyPr/>
          <a:lstStyle/>
          <a:p>
            <a:r>
              <a:rPr lang="ru-RU" sz="1800" b="1" dirty="0"/>
              <a:t>2. Находим середину прямоугольного лоскута и чуть выше середины кладем ватный комочек. </a:t>
            </a:r>
          </a:p>
        </p:txBody>
      </p:sp>
      <p:pic>
        <p:nvPicPr>
          <p:cNvPr id="6" name="Рисунок 5" descr="C:\Users\Валера\Downloads\pic201_3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96"/>
          <a:stretch/>
        </p:blipFill>
        <p:spPr bwMode="auto">
          <a:xfrm>
            <a:off x="2057400" y="1143000"/>
            <a:ext cx="4791075" cy="3286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362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5257800"/>
            <a:ext cx="7772400" cy="1219200"/>
          </a:xfrm>
        </p:spPr>
        <p:txBody>
          <a:bodyPr/>
          <a:lstStyle/>
          <a:p>
            <a:pPr algn="just"/>
            <a:r>
              <a:rPr lang="ru-RU" sz="1800" b="1" dirty="0"/>
              <a:t>3. Аккуратно складываем трубочкой, заворачивая комочек ваты, который будет находиться чуть выше середины трубочки – это будет голова. </a:t>
            </a:r>
          </a:p>
        </p:txBody>
      </p:sp>
      <p:pic>
        <p:nvPicPr>
          <p:cNvPr id="6" name="Рисунок 5" descr="C:\Users\Валера\Downloads\pic201_4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96"/>
          <a:stretch/>
        </p:blipFill>
        <p:spPr bwMode="auto">
          <a:xfrm>
            <a:off x="1752600" y="1371600"/>
            <a:ext cx="5486400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4621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5486400"/>
            <a:ext cx="7772400" cy="1219200"/>
          </a:xfrm>
        </p:spPr>
        <p:txBody>
          <a:bodyPr/>
          <a:lstStyle/>
          <a:p>
            <a:pPr algn="just"/>
            <a:r>
              <a:rPr lang="ru-RU" sz="1800" b="1" dirty="0"/>
              <a:t>Ножницы лежат на границе начала головы. По этой линии сворачиваем трубочку пополам, равняя края по длине. Вот так: </a:t>
            </a:r>
          </a:p>
        </p:txBody>
      </p:sp>
      <p:pic>
        <p:nvPicPr>
          <p:cNvPr id="6" name="Рисунок 5" descr="C:\Users\Валера\Downloads\pic201_5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96"/>
          <a:stretch/>
        </p:blipFill>
        <p:spPr bwMode="auto">
          <a:xfrm>
            <a:off x="2133600" y="1371600"/>
            <a:ext cx="4791075" cy="3362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6029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4876800"/>
            <a:ext cx="8080248" cy="1600200"/>
          </a:xfrm>
        </p:spPr>
        <p:txBody>
          <a:bodyPr/>
          <a:lstStyle/>
          <a:p>
            <a:pPr algn="just"/>
            <a:r>
              <a:rPr lang="ru-RU" sz="1800" b="1" dirty="0"/>
              <a:t>4. Перед сворачиванием трубочки нужно вложить посередине прочную нить, которая будет стягивать голову, придавая ей округлость, а концы нитей в последствии будут нужны для закрепления волос. Поэтому, завязав туго на 2-3 узла, нить на голове не обрезаем. </a:t>
            </a:r>
          </a:p>
        </p:txBody>
      </p:sp>
      <p:pic>
        <p:nvPicPr>
          <p:cNvPr id="6" name="Рисунок 5" descr="C:\Users\Валера\Downloads\pic201_6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61"/>
          <a:stretch/>
        </p:blipFill>
        <p:spPr bwMode="auto">
          <a:xfrm>
            <a:off x="2057400" y="1143000"/>
            <a:ext cx="4791075" cy="32908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5644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5029200"/>
            <a:ext cx="7854696" cy="1447800"/>
          </a:xfrm>
        </p:spPr>
        <p:txBody>
          <a:bodyPr/>
          <a:lstStyle/>
          <a:p>
            <a:pPr algn="just"/>
            <a:r>
              <a:rPr lang="ru-RU" sz="1800" b="1" dirty="0"/>
              <a:t>5. Далее делаем ручки (скатываем трубочкой квадрат белой ткани) и завязываем ладошки. Вместе с ручками (под шею) можно вложить кусочек ваты или ветоши, если хочется обозначить грудь куклы, а затем уже перевязать талию. Тело куклы готово! </a:t>
            </a:r>
          </a:p>
        </p:txBody>
      </p:sp>
      <p:pic>
        <p:nvPicPr>
          <p:cNvPr id="6" name="Рисунок 5" descr="C:\Users\Валера\Downloads\pic201_7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29"/>
          <a:stretch/>
        </p:blipFill>
        <p:spPr bwMode="auto">
          <a:xfrm>
            <a:off x="1676400" y="1066800"/>
            <a:ext cx="5572125" cy="35766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4496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1150</TotalTime>
  <Words>372</Words>
  <Application>Microsoft Office PowerPoint</Application>
  <PresentationFormat>Экран (4:3)</PresentationFormat>
  <Paragraphs>32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Экологическая тропа. Птицы.</dc:title>
  <dc:creator>Ангира</dc:creator>
  <cp:lastModifiedBy>Валера</cp:lastModifiedBy>
  <cp:revision>100</cp:revision>
  <dcterms:created xsi:type="dcterms:W3CDTF">2013-02-28T15:48:53Z</dcterms:created>
  <dcterms:modified xsi:type="dcterms:W3CDTF">2017-01-29T17:15:01Z</dcterms:modified>
</cp:coreProperties>
</file>